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4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2F41"/>
    <a:srgbClr val="00131A"/>
    <a:srgbClr val="F8F8F8"/>
    <a:srgbClr val="ECF8FE"/>
    <a:srgbClr val="F7FDFF"/>
    <a:srgbClr val="D1D3D4"/>
    <a:srgbClr val="48484A"/>
    <a:srgbClr val="9A5A72"/>
    <a:srgbClr val="F27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33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AAC5-236E-4294-8A9A-48D891CC25CA}" type="datetimeFigureOut">
              <a:rPr lang="fr-BE" smtClean="0"/>
              <a:t>16-03-21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D87C-D3C4-4544-ABC3-A587524C1A7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177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306A-6E3C-43F5-9623-5430A43C1FFA}" type="datetimeFigureOut">
              <a:rPr lang="fr-BE" smtClean="0"/>
              <a:t>16-03-21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CAF83-7B3F-4196-8482-7C4A379634B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3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7"/>
          <a:stretch/>
        </p:blipFill>
        <p:spPr>
          <a:xfrm>
            <a:off x="0" y="0"/>
            <a:ext cx="122000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00" y="629411"/>
            <a:ext cx="3486502" cy="160023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8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4988" y="2279650"/>
            <a:ext cx="3627314" cy="808038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7F0F5AF-4874-4149-ACCB-36597FBFE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75010" y="6058710"/>
            <a:ext cx="2352815" cy="4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92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085975"/>
            <a:ext cx="12192000" cy="211137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8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2182150"/>
            <a:ext cx="5261492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719667" y="4408274"/>
            <a:ext cx="5261493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2165341"/>
            <a:ext cx="5261494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6210841" y="4408274"/>
            <a:ext cx="5261494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915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707341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452928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6198515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8944100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792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9667" y="584606"/>
            <a:ext cx="2967496" cy="1334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24052">
              <a:lnSpc>
                <a:spcPct val="70000"/>
              </a:lnSpc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Thank you!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Snip Diagonal Corner Rectangle 45"/>
          <p:cNvSpPr/>
          <p:nvPr userDrawn="1"/>
        </p:nvSpPr>
        <p:spPr>
          <a:xfrm>
            <a:off x="553642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8447162" y="793750"/>
            <a:ext cx="2455527" cy="2419350"/>
          </a:xfrm>
        </p:spPr>
        <p:txBody>
          <a:bodyPr/>
          <a:lstStyle>
            <a:lvl2pPr>
              <a:defRPr sz="2400"/>
            </a:lvl2pPr>
            <a:lvl3pPr marL="266700" indent="0">
              <a:buNone/>
              <a:defRPr sz="2000"/>
            </a:lvl3pPr>
            <a:lvl4pPr marL="4445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8" name="Gruppieren 18"/>
          <p:cNvGrpSpPr/>
          <p:nvPr userDrawn="1"/>
        </p:nvGrpSpPr>
        <p:grpSpPr>
          <a:xfrm>
            <a:off x="5685315" y="3752074"/>
            <a:ext cx="354036" cy="354036"/>
            <a:chOff x="8661558" y="2437290"/>
            <a:chExt cx="777895" cy="777895"/>
          </a:xfrm>
        </p:grpSpPr>
        <p:sp>
          <p:nvSpPr>
            <p:cNvPr id="49" name="Ellipse 19"/>
            <p:cNvSpPr/>
            <p:nvPr/>
          </p:nvSpPr>
          <p:spPr bwMode="auto">
            <a:xfrm>
              <a:off x="8661558" y="2437290"/>
              <a:ext cx="777895" cy="7778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8816651" y="2592383"/>
              <a:ext cx="467708" cy="467708"/>
            </a:xfrm>
            <a:custGeom>
              <a:avLst/>
              <a:gdLst>
                <a:gd name="T0" fmla="*/ 1401 w 1732"/>
                <a:gd name="T1" fmla="*/ 435 h 1732"/>
                <a:gd name="T2" fmla="*/ 1396 w 1732"/>
                <a:gd name="T3" fmla="*/ 437 h 1732"/>
                <a:gd name="T4" fmla="*/ 1471 w 1732"/>
                <a:gd name="T5" fmla="*/ 478 h 1732"/>
                <a:gd name="T6" fmla="*/ 1444 w 1732"/>
                <a:gd name="T7" fmla="*/ 455 h 1732"/>
                <a:gd name="T8" fmla="*/ 1427 w 1732"/>
                <a:gd name="T9" fmla="*/ 443 h 1732"/>
                <a:gd name="T10" fmla="*/ 1415 w 1732"/>
                <a:gd name="T11" fmla="*/ 438 h 1732"/>
                <a:gd name="T12" fmla="*/ 636 w 1732"/>
                <a:gd name="T13" fmla="*/ 170 h 1732"/>
                <a:gd name="T14" fmla="*/ 165 w 1732"/>
                <a:gd name="T15" fmla="*/ 493 h 1732"/>
                <a:gd name="T16" fmla="*/ 237 w 1732"/>
                <a:gd name="T17" fmla="*/ 582 h 1732"/>
                <a:gd name="T18" fmla="*/ 290 w 1732"/>
                <a:gd name="T19" fmla="*/ 795 h 1732"/>
                <a:gd name="T20" fmla="*/ 254 w 1732"/>
                <a:gd name="T21" fmla="*/ 892 h 1732"/>
                <a:gd name="T22" fmla="*/ 355 w 1732"/>
                <a:gd name="T23" fmla="*/ 1112 h 1732"/>
                <a:gd name="T24" fmla="*/ 350 w 1732"/>
                <a:gd name="T25" fmla="*/ 1374 h 1732"/>
                <a:gd name="T26" fmla="*/ 166 w 1732"/>
                <a:gd name="T27" fmla="*/ 503 h 1732"/>
                <a:gd name="T28" fmla="*/ 579 w 1732"/>
                <a:gd name="T29" fmla="*/ 1628 h 1732"/>
                <a:gd name="T30" fmla="*/ 575 w 1732"/>
                <a:gd name="T31" fmla="*/ 1320 h 1732"/>
                <a:gd name="T32" fmla="*/ 827 w 1732"/>
                <a:gd name="T33" fmla="*/ 998 h 1732"/>
                <a:gd name="T34" fmla="*/ 549 w 1732"/>
                <a:gd name="T35" fmla="*/ 732 h 1732"/>
                <a:gd name="T36" fmla="*/ 323 w 1732"/>
                <a:gd name="T37" fmla="*/ 681 h 1732"/>
                <a:gd name="T38" fmla="*/ 282 w 1732"/>
                <a:gd name="T39" fmla="*/ 572 h 1732"/>
                <a:gd name="T40" fmla="*/ 301 w 1732"/>
                <a:gd name="T41" fmla="*/ 507 h 1732"/>
                <a:gd name="T42" fmla="*/ 243 w 1732"/>
                <a:gd name="T43" fmla="*/ 490 h 1732"/>
                <a:gd name="T44" fmla="*/ 417 w 1732"/>
                <a:gd name="T45" fmla="*/ 416 h 1732"/>
                <a:gd name="T46" fmla="*/ 567 w 1732"/>
                <a:gd name="T47" fmla="*/ 324 h 1732"/>
                <a:gd name="T48" fmla="*/ 720 w 1732"/>
                <a:gd name="T49" fmla="*/ 290 h 1732"/>
                <a:gd name="T50" fmla="*/ 787 w 1732"/>
                <a:gd name="T51" fmla="*/ 281 h 1732"/>
                <a:gd name="T52" fmla="*/ 813 w 1732"/>
                <a:gd name="T53" fmla="*/ 263 h 1732"/>
                <a:gd name="T54" fmla="*/ 812 w 1732"/>
                <a:gd name="T55" fmla="*/ 160 h 1732"/>
                <a:gd name="T56" fmla="*/ 742 w 1732"/>
                <a:gd name="T57" fmla="*/ 159 h 1732"/>
                <a:gd name="T58" fmla="*/ 636 w 1732"/>
                <a:gd name="T59" fmla="*/ 178 h 1732"/>
                <a:gd name="T60" fmla="*/ 698 w 1732"/>
                <a:gd name="T61" fmla="*/ 103 h 1732"/>
                <a:gd name="T62" fmla="*/ 838 w 1732"/>
                <a:gd name="T63" fmla="*/ 107 h 1732"/>
                <a:gd name="T64" fmla="*/ 851 w 1732"/>
                <a:gd name="T65" fmla="*/ 48 h 1732"/>
                <a:gd name="T66" fmla="*/ 919 w 1732"/>
                <a:gd name="T67" fmla="*/ 211 h 1732"/>
                <a:gd name="T68" fmla="*/ 1263 w 1732"/>
                <a:gd name="T69" fmla="*/ 230 h 1732"/>
                <a:gd name="T70" fmla="*/ 1369 w 1732"/>
                <a:gd name="T71" fmla="*/ 365 h 1732"/>
                <a:gd name="T72" fmla="*/ 1305 w 1732"/>
                <a:gd name="T73" fmla="*/ 515 h 1732"/>
                <a:gd name="T74" fmla="*/ 1372 w 1732"/>
                <a:gd name="T75" fmla="*/ 500 h 1732"/>
                <a:gd name="T76" fmla="*/ 1397 w 1732"/>
                <a:gd name="T77" fmla="*/ 436 h 1732"/>
                <a:gd name="T78" fmla="*/ 1408 w 1732"/>
                <a:gd name="T79" fmla="*/ 436 h 1732"/>
                <a:gd name="T80" fmla="*/ 1427 w 1732"/>
                <a:gd name="T81" fmla="*/ 443 h 1732"/>
                <a:gd name="T82" fmla="*/ 1454 w 1732"/>
                <a:gd name="T83" fmla="*/ 462 h 1732"/>
                <a:gd name="T84" fmla="*/ 1630 w 1732"/>
                <a:gd name="T85" fmla="*/ 611 h 1732"/>
                <a:gd name="T86" fmla="*/ 1409 w 1732"/>
                <a:gd name="T87" fmla="*/ 544 h 1732"/>
                <a:gd name="T88" fmla="*/ 1149 w 1732"/>
                <a:gd name="T89" fmla="*/ 666 h 1732"/>
                <a:gd name="T90" fmla="*/ 1178 w 1732"/>
                <a:gd name="T91" fmla="*/ 912 h 1732"/>
                <a:gd name="T92" fmla="*/ 1400 w 1732"/>
                <a:gd name="T93" fmla="*/ 985 h 1732"/>
                <a:gd name="T94" fmla="*/ 1434 w 1732"/>
                <a:gd name="T95" fmla="*/ 991 h 1732"/>
                <a:gd name="T96" fmla="*/ 1366 w 1732"/>
                <a:gd name="T97" fmla="*/ 1305 h 1732"/>
                <a:gd name="T98" fmla="*/ 282 w 1732"/>
                <a:gd name="T99" fmla="*/ 572 h 1732"/>
                <a:gd name="T100" fmla="*/ 299 w 1732"/>
                <a:gd name="T101" fmla="*/ 507 h 1732"/>
                <a:gd name="T102" fmla="*/ 659 w 1732"/>
                <a:gd name="T103" fmla="*/ 294 h 1732"/>
                <a:gd name="T104" fmla="*/ 637 w 1732"/>
                <a:gd name="T105" fmla="*/ 161 h 1732"/>
                <a:gd name="T106" fmla="*/ 1309 w 1732"/>
                <a:gd name="T107" fmla="*/ 516 h 1732"/>
                <a:gd name="T108" fmla="*/ 1401 w 1732"/>
                <a:gd name="T109" fmla="*/ 986 h 1732"/>
                <a:gd name="T110" fmla="*/ 1039 w 1732"/>
                <a:gd name="T111" fmla="*/ 202 h 1732"/>
                <a:gd name="T112" fmla="*/ 461 w 1732"/>
                <a:gd name="T113" fmla="*/ 578 h 1732"/>
                <a:gd name="T114" fmla="*/ 488 w 1732"/>
                <a:gd name="T115" fmla="*/ 520 h 1732"/>
                <a:gd name="T116" fmla="*/ 410 w 1732"/>
                <a:gd name="T117" fmla="*/ 495 h 1732"/>
                <a:gd name="T118" fmla="*/ 488 w 1732"/>
                <a:gd name="T119" fmla="*/ 529 h 1732"/>
                <a:gd name="T120" fmla="*/ 1212 w 1732"/>
                <a:gd name="T121" fmla="*/ 289 h 1732"/>
                <a:gd name="T122" fmla="*/ 1305 w 1732"/>
                <a:gd name="T123" fmla="*/ 34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2" h="1732">
                  <a:moveTo>
                    <a:pt x="1478" y="254"/>
                  </a:moveTo>
                  <a:cubicBezTo>
                    <a:pt x="1315" y="91"/>
                    <a:pt x="1097" y="0"/>
                    <a:pt x="866" y="0"/>
                  </a:cubicBezTo>
                  <a:cubicBezTo>
                    <a:pt x="634" y="0"/>
                    <a:pt x="417" y="91"/>
                    <a:pt x="253" y="254"/>
                  </a:cubicBezTo>
                  <a:cubicBezTo>
                    <a:pt x="90" y="418"/>
                    <a:pt x="0" y="635"/>
                    <a:pt x="0" y="866"/>
                  </a:cubicBezTo>
                  <a:cubicBezTo>
                    <a:pt x="0" y="1098"/>
                    <a:pt x="90" y="1315"/>
                    <a:pt x="253" y="1479"/>
                  </a:cubicBezTo>
                  <a:cubicBezTo>
                    <a:pt x="417" y="1642"/>
                    <a:pt x="634" y="1732"/>
                    <a:pt x="866" y="1732"/>
                  </a:cubicBezTo>
                  <a:cubicBezTo>
                    <a:pt x="1097" y="1732"/>
                    <a:pt x="1315" y="1642"/>
                    <a:pt x="1478" y="1479"/>
                  </a:cubicBezTo>
                  <a:cubicBezTo>
                    <a:pt x="1642" y="1315"/>
                    <a:pt x="1732" y="1098"/>
                    <a:pt x="1732" y="866"/>
                  </a:cubicBezTo>
                  <a:cubicBezTo>
                    <a:pt x="1732" y="635"/>
                    <a:pt x="1642" y="418"/>
                    <a:pt x="1478" y="254"/>
                  </a:cubicBezTo>
                  <a:close/>
                  <a:moveTo>
                    <a:pt x="1403" y="435"/>
                  </a:moveTo>
                  <a:cubicBezTo>
                    <a:pt x="1402" y="435"/>
                    <a:pt x="1402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lose/>
                  <a:moveTo>
                    <a:pt x="1401" y="435"/>
                  </a:moveTo>
                  <a:cubicBezTo>
                    <a:pt x="1400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lose/>
                  <a:moveTo>
                    <a:pt x="1399" y="436"/>
                  </a:moveTo>
                  <a:cubicBezTo>
                    <a:pt x="1399" y="436"/>
                    <a:pt x="1399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lose/>
                  <a:moveTo>
                    <a:pt x="1398" y="436"/>
                  </a:moveTo>
                  <a:cubicBezTo>
                    <a:pt x="1398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lose/>
                  <a:moveTo>
                    <a:pt x="1397" y="436"/>
                  </a:moveTo>
                  <a:cubicBezTo>
                    <a:pt x="1397" y="436"/>
                    <a:pt x="1396" y="436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lose/>
                  <a:moveTo>
                    <a:pt x="1396" y="437"/>
                  </a:move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lose/>
                  <a:moveTo>
                    <a:pt x="1396" y="437"/>
                  </a:move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lose/>
                  <a:moveTo>
                    <a:pt x="1404" y="435"/>
                  </a:moveTo>
                  <a:cubicBezTo>
                    <a:pt x="1404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lose/>
                  <a:moveTo>
                    <a:pt x="1476" y="484"/>
                  </a:moveTo>
                  <a:cubicBezTo>
                    <a:pt x="1476" y="483"/>
                    <a:pt x="1476" y="483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lose/>
                  <a:moveTo>
                    <a:pt x="1471" y="478"/>
                  </a:moveTo>
                  <a:cubicBezTo>
                    <a:pt x="1470" y="478"/>
                    <a:pt x="1470" y="477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lose/>
                  <a:moveTo>
                    <a:pt x="1465" y="472"/>
                  </a:moveTo>
                  <a:cubicBezTo>
                    <a:pt x="1464" y="472"/>
                    <a:pt x="1464" y="471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lose/>
                  <a:moveTo>
                    <a:pt x="1460" y="467"/>
                  </a:moveTo>
                  <a:cubicBezTo>
                    <a:pt x="1459" y="467"/>
                    <a:pt x="1459" y="467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lose/>
                  <a:moveTo>
                    <a:pt x="1454" y="462"/>
                  </a:moveTo>
                  <a:cubicBezTo>
                    <a:pt x="1454" y="462"/>
                    <a:pt x="1454" y="462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lose/>
                  <a:moveTo>
                    <a:pt x="1449" y="458"/>
                  </a:moveTo>
                  <a:cubicBezTo>
                    <a:pt x="1449" y="458"/>
                    <a:pt x="1448" y="458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lose/>
                  <a:moveTo>
                    <a:pt x="1444" y="455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4" y="454"/>
                    <a:pt x="1444" y="454"/>
                    <a:pt x="1444" y="455"/>
                  </a:cubicBezTo>
                  <a:close/>
                  <a:moveTo>
                    <a:pt x="1440" y="451"/>
                  </a:moveTo>
                  <a:cubicBezTo>
                    <a:pt x="1440" y="451"/>
                    <a:pt x="1439" y="451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lose/>
                  <a:moveTo>
                    <a:pt x="1436" y="448"/>
                  </a:moveTo>
                  <a:cubicBezTo>
                    <a:pt x="1436" y="448"/>
                    <a:pt x="1435" y="448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lose/>
                  <a:moveTo>
                    <a:pt x="1431" y="446"/>
                  </a:moveTo>
                  <a:cubicBezTo>
                    <a:pt x="1431" y="445"/>
                    <a:pt x="1431" y="445"/>
                    <a:pt x="1431" y="445"/>
                  </a:cubicBezTo>
                  <a:cubicBezTo>
                    <a:pt x="1431" y="445"/>
                    <a:pt x="1431" y="445"/>
                    <a:pt x="1431" y="446"/>
                  </a:cubicBezTo>
                  <a:close/>
                  <a:moveTo>
                    <a:pt x="1428" y="444"/>
                  </a:moveTo>
                  <a:cubicBezTo>
                    <a:pt x="1428" y="443"/>
                    <a:pt x="1427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lose/>
                  <a:moveTo>
                    <a:pt x="1424" y="441"/>
                  </a:moveTo>
                  <a:cubicBezTo>
                    <a:pt x="1424" y="441"/>
                    <a:pt x="1424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lose/>
                  <a:moveTo>
                    <a:pt x="1421" y="440"/>
                  </a:moveTo>
                  <a:cubicBezTo>
                    <a:pt x="1421" y="440"/>
                    <a:pt x="1421" y="440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lose/>
                  <a:moveTo>
                    <a:pt x="1418" y="439"/>
                  </a:moveTo>
                  <a:cubicBezTo>
                    <a:pt x="1418" y="439"/>
                    <a:pt x="1418" y="439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lose/>
                  <a:moveTo>
                    <a:pt x="1415" y="438"/>
                  </a:moveTo>
                  <a:cubicBezTo>
                    <a:pt x="1415" y="438"/>
                    <a:pt x="1415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lose/>
                  <a:moveTo>
                    <a:pt x="1412" y="437"/>
                  </a:moveTo>
                  <a:cubicBezTo>
                    <a:pt x="1412" y="437"/>
                    <a:pt x="1412" y="437"/>
                    <a:pt x="1412" y="437"/>
                  </a:cubicBezTo>
                  <a:cubicBezTo>
                    <a:pt x="1412" y="437"/>
                    <a:pt x="1412" y="437"/>
                    <a:pt x="1412" y="437"/>
                  </a:cubicBezTo>
                  <a:close/>
                  <a:moveTo>
                    <a:pt x="1410" y="436"/>
                  </a:moveTo>
                  <a:cubicBezTo>
                    <a:pt x="1410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lose/>
                  <a:moveTo>
                    <a:pt x="1408" y="436"/>
                  </a:moveTo>
                  <a:cubicBezTo>
                    <a:pt x="1408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lose/>
                  <a:moveTo>
                    <a:pt x="1405" y="435"/>
                  </a:moveTo>
                  <a:cubicBezTo>
                    <a:pt x="1405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lose/>
                  <a:moveTo>
                    <a:pt x="636" y="170"/>
                  </a:moveTo>
                  <a:cubicBezTo>
                    <a:pt x="636" y="171"/>
                    <a:pt x="636" y="172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lose/>
                  <a:moveTo>
                    <a:pt x="242" y="481"/>
                  </a:moveTo>
                  <a:cubicBezTo>
                    <a:pt x="242" y="482"/>
                    <a:pt x="242" y="482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lose/>
                  <a:moveTo>
                    <a:pt x="56" y="857"/>
                  </a:moveTo>
                  <a:cubicBezTo>
                    <a:pt x="56" y="704"/>
                    <a:pt x="97" y="560"/>
                    <a:pt x="170" y="437"/>
                  </a:cubicBezTo>
                  <a:cubicBezTo>
                    <a:pt x="170" y="438"/>
                    <a:pt x="171" y="438"/>
                    <a:pt x="172" y="438"/>
                  </a:cubicBezTo>
                  <a:cubicBezTo>
                    <a:pt x="171" y="441"/>
                    <a:pt x="171" y="443"/>
                    <a:pt x="171" y="446"/>
                  </a:cubicBezTo>
                  <a:cubicBezTo>
                    <a:pt x="170" y="455"/>
                    <a:pt x="168" y="464"/>
                    <a:pt x="167" y="473"/>
                  </a:cubicBezTo>
                  <a:cubicBezTo>
                    <a:pt x="166" y="478"/>
                    <a:pt x="166" y="483"/>
                    <a:pt x="165" y="488"/>
                  </a:cubicBezTo>
                  <a:cubicBezTo>
                    <a:pt x="165" y="490"/>
                    <a:pt x="165" y="492"/>
                    <a:pt x="165" y="494"/>
                  </a:cubicBezTo>
                  <a:cubicBezTo>
                    <a:pt x="165" y="494"/>
                    <a:pt x="165" y="494"/>
                    <a:pt x="165" y="493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65" y="495"/>
                    <a:pt x="165" y="496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ubicBezTo>
                    <a:pt x="165" y="500"/>
                    <a:pt x="165" y="501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4"/>
                    <a:pt x="167" y="506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ubicBezTo>
                    <a:pt x="168" y="509"/>
                    <a:pt x="168" y="511"/>
                    <a:pt x="169" y="512"/>
                  </a:cubicBezTo>
                  <a:cubicBezTo>
                    <a:pt x="172" y="518"/>
                    <a:pt x="175" y="523"/>
                    <a:pt x="180" y="529"/>
                  </a:cubicBezTo>
                  <a:cubicBezTo>
                    <a:pt x="186" y="535"/>
                    <a:pt x="192" y="540"/>
                    <a:pt x="199" y="545"/>
                  </a:cubicBezTo>
                  <a:cubicBezTo>
                    <a:pt x="210" y="553"/>
                    <a:pt x="223" y="559"/>
                    <a:pt x="235" y="564"/>
                  </a:cubicBezTo>
                  <a:cubicBezTo>
                    <a:pt x="237" y="564"/>
                    <a:pt x="237" y="565"/>
                    <a:pt x="239" y="565"/>
                  </a:cubicBezTo>
                  <a:cubicBezTo>
                    <a:pt x="239" y="571"/>
                    <a:pt x="238" y="577"/>
                    <a:pt x="237" y="582"/>
                  </a:cubicBezTo>
                  <a:cubicBezTo>
                    <a:pt x="236" y="588"/>
                    <a:pt x="235" y="591"/>
                    <a:pt x="235" y="595"/>
                  </a:cubicBezTo>
                  <a:cubicBezTo>
                    <a:pt x="236" y="598"/>
                    <a:pt x="237" y="601"/>
                    <a:pt x="238" y="602"/>
                  </a:cubicBezTo>
                  <a:cubicBezTo>
                    <a:pt x="245" y="608"/>
                    <a:pt x="252" y="615"/>
                    <a:pt x="259" y="620"/>
                  </a:cubicBezTo>
                  <a:cubicBezTo>
                    <a:pt x="261" y="622"/>
                    <a:pt x="263" y="631"/>
                    <a:pt x="264" y="633"/>
                  </a:cubicBezTo>
                  <a:cubicBezTo>
                    <a:pt x="267" y="648"/>
                    <a:pt x="269" y="656"/>
                    <a:pt x="273" y="671"/>
                  </a:cubicBezTo>
                  <a:cubicBezTo>
                    <a:pt x="274" y="673"/>
                    <a:pt x="275" y="675"/>
                    <a:pt x="277" y="677"/>
                  </a:cubicBezTo>
                  <a:cubicBezTo>
                    <a:pt x="285" y="682"/>
                    <a:pt x="292" y="688"/>
                    <a:pt x="299" y="694"/>
                  </a:cubicBezTo>
                  <a:cubicBezTo>
                    <a:pt x="300" y="694"/>
                    <a:pt x="302" y="696"/>
                    <a:pt x="303" y="696"/>
                  </a:cubicBezTo>
                  <a:cubicBezTo>
                    <a:pt x="311" y="700"/>
                    <a:pt x="315" y="706"/>
                    <a:pt x="317" y="713"/>
                  </a:cubicBezTo>
                  <a:cubicBezTo>
                    <a:pt x="318" y="718"/>
                    <a:pt x="319" y="723"/>
                    <a:pt x="319" y="728"/>
                  </a:cubicBezTo>
                  <a:cubicBezTo>
                    <a:pt x="319" y="737"/>
                    <a:pt x="317" y="746"/>
                    <a:pt x="314" y="754"/>
                  </a:cubicBezTo>
                  <a:cubicBezTo>
                    <a:pt x="312" y="761"/>
                    <a:pt x="309" y="767"/>
                    <a:pt x="306" y="772"/>
                  </a:cubicBezTo>
                  <a:cubicBezTo>
                    <a:pt x="300" y="780"/>
                    <a:pt x="295" y="787"/>
                    <a:pt x="290" y="795"/>
                  </a:cubicBezTo>
                  <a:cubicBezTo>
                    <a:pt x="283" y="804"/>
                    <a:pt x="276" y="814"/>
                    <a:pt x="270" y="823"/>
                  </a:cubicBezTo>
                  <a:cubicBezTo>
                    <a:pt x="267" y="827"/>
                    <a:pt x="265" y="831"/>
                    <a:pt x="263" y="834"/>
                  </a:cubicBezTo>
                  <a:cubicBezTo>
                    <a:pt x="258" y="843"/>
                    <a:pt x="256" y="851"/>
                    <a:pt x="254" y="860"/>
                  </a:cubicBezTo>
                  <a:cubicBezTo>
                    <a:pt x="254" y="864"/>
                    <a:pt x="254" y="867"/>
                    <a:pt x="254" y="870"/>
                  </a:cubicBezTo>
                  <a:cubicBezTo>
                    <a:pt x="254" y="871"/>
                    <a:pt x="254" y="872"/>
                    <a:pt x="253" y="872"/>
                  </a:cubicBezTo>
                  <a:cubicBezTo>
                    <a:pt x="253" y="875"/>
                    <a:pt x="253" y="877"/>
                    <a:pt x="253" y="879"/>
                  </a:cubicBezTo>
                  <a:cubicBezTo>
                    <a:pt x="253" y="880"/>
                    <a:pt x="253" y="880"/>
                    <a:pt x="253" y="881"/>
                  </a:cubicBezTo>
                  <a:cubicBezTo>
                    <a:pt x="253" y="880"/>
                    <a:pt x="253" y="880"/>
                    <a:pt x="253" y="879"/>
                  </a:cubicBezTo>
                  <a:cubicBezTo>
                    <a:pt x="253" y="880"/>
                    <a:pt x="253" y="882"/>
                    <a:pt x="253" y="883"/>
                  </a:cubicBezTo>
                  <a:cubicBezTo>
                    <a:pt x="253" y="882"/>
                    <a:pt x="253" y="882"/>
                    <a:pt x="253" y="881"/>
                  </a:cubicBezTo>
                  <a:cubicBezTo>
                    <a:pt x="253" y="882"/>
                    <a:pt x="253" y="882"/>
                    <a:pt x="253" y="883"/>
                  </a:cubicBezTo>
                  <a:cubicBezTo>
                    <a:pt x="253" y="884"/>
                    <a:pt x="253" y="884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3" y="890"/>
                    <a:pt x="253" y="887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4" y="902"/>
                    <a:pt x="256" y="911"/>
                    <a:pt x="260" y="920"/>
                  </a:cubicBezTo>
                  <a:cubicBezTo>
                    <a:pt x="260" y="922"/>
                    <a:pt x="260" y="924"/>
                    <a:pt x="260" y="926"/>
                  </a:cubicBezTo>
                  <a:cubicBezTo>
                    <a:pt x="258" y="936"/>
                    <a:pt x="259" y="945"/>
                    <a:pt x="263" y="954"/>
                  </a:cubicBezTo>
                  <a:cubicBezTo>
                    <a:pt x="265" y="960"/>
                    <a:pt x="268" y="965"/>
                    <a:pt x="272" y="969"/>
                  </a:cubicBezTo>
                  <a:cubicBezTo>
                    <a:pt x="275" y="974"/>
                    <a:pt x="279" y="979"/>
                    <a:pt x="283" y="984"/>
                  </a:cubicBezTo>
                  <a:cubicBezTo>
                    <a:pt x="289" y="992"/>
                    <a:pt x="295" y="999"/>
                    <a:pt x="301" y="1007"/>
                  </a:cubicBezTo>
                  <a:cubicBezTo>
                    <a:pt x="314" y="1024"/>
                    <a:pt x="330" y="1038"/>
                    <a:pt x="347" y="1049"/>
                  </a:cubicBezTo>
                  <a:cubicBezTo>
                    <a:pt x="349" y="1050"/>
                    <a:pt x="350" y="1051"/>
                    <a:pt x="352" y="1052"/>
                  </a:cubicBezTo>
                  <a:cubicBezTo>
                    <a:pt x="351" y="1053"/>
                    <a:pt x="351" y="1054"/>
                    <a:pt x="351" y="1055"/>
                  </a:cubicBezTo>
                  <a:cubicBezTo>
                    <a:pt x="348" y="1063"/>
                    <a:pt x="346" y="1071"/>
                    <a:pt x="346" y="1080"/>
                  </a:cubicBezTo>
                  <a:cubicBezTo>
                    <a:pt x="346" y="1091"/>
                    <a:pt x="349" y="1103"/>
                    <a:pt x="355" y="1112"/>
                  </a:cubicBezTo>
                  <a:cubicBezTo>
                    <a:pt x="358" y="1117"/>
                    <a:pt x="360" y="1119"/>
                    <a:pt x="367" y="1124"/>
                  </a:cubicBezTo>
                  <a:cubicBezTo>
                    <a:pt x="367" y="1125"/>
                    <a:pt x="367" y="1127"/>
                    <a:pt x="366" y="1129"/>
                  </a:cubicBezTo>
                  <a:cubicBezTo>
                    <a:pt x="365" y="1143"/>
                    <a:pt x="363" y="1157"/>
                    <a:pt x="361" y="1170"/>
                  </a:cubicBezTo>
                  <a:cubicBezTo>
                    <a:pt x="360" y="1177"/>
                    <a:pt x="359" y="1185"/>
                    <a:pt x="358" y="1192"/>
                  </a:cubicBezTo>
                  <a:cubicBezTo>
                    <a:pt x="357" y="1195"/>
                    <a:pt x="357" y="1198"/>
                    <a:pt x="356" y="1200"/>
                  </a:cubicBezTo>
                  <a:cubicBezTo>
                    <a:pt x="353" y="1211"/>
                    <a:pt x="351" y="1221"/>
                    <a:pt x="350" y="1231"/>
                  </a:cubicBezTo>
                  <a:cubicBezTo>
                    <a:pt x="349" y="1238"/>
                    <a:pt x="349" y="1244"/>
                    <a:pt x="350" y="1251"/>
                  </a:cubicBezTo>
                  <a:cubicBezTo>
                    <a:pt x="351" y="1257"/>
                    <a:pt x="353" y="1262"/>
                    <a:pt x="357" y="1266"/>
                  </a:cubicBezTo>
                  <a:cubicBezTo>
                    <a:pt x="357" y="1270"/>
                    <a:pt x="357" y="1273"/>
                    <a:pt x="356" y="1277"/>
                  </a:cubicBezTo>
                  <a:cubicBezTo>
                    <a:pt x="355" y="1288"/>
                    <a:pt x="353" y="1298"/>
                    <a:pt x="352" y="1309"/>
                  </a:cubicBezTo>
                  <a:cubicBezTo>
                    <a:pt x="351" y="1314"/>
                    <a:pt x="350" y="1319"/>
                    <a:pt x="349" y="1324"/>
                  </a:cubicBezTo>
                  <a:cubicBezTo>
                    <a:pt x="348" y="1335"/>
                    <a:pt x="347" y="1346"/>
                    <a:pt x="347" y="1357"/>
                  </a:cubicBezTo>
                  <a:cubicBezTo>
                    <a:pt x="348" y="1363"/>
                    <a:pt x="348" y="1368"/>
                    <a:pt x="350" y="1374"/>
                  </a:cubicBezTo>
                  <a:cubicBezTo>
                    <a:pt x="351" y="1379"/>
                    <a:pt x="353" y="1383"/>
                    <a:pt x="356" y="1387"/>
                  </a:cubicBezTo>
                  <a:cubicBezTo>
                    <a:pt x="357" y="1388"/>
                    <a:pt x="357" y="1389"/>
                    <a:pt x="357" y="1391"/>
                  </a:cubicBezTo>
                  <a:cubicBezTo>
                    <a:pt x="359" y="1405"/>
                    <a:pt x="361" y="1419"/>
                    <a:pt x="363" y="1434"/>
                  </a:cubicBezTo>
                  <a:cubicBezTo>
                    <a:pt x="364" y="1442"/>
                    <a:pt x="366" y="1452"/>
                    <a:pt x="367" y="1461"/>
                  </a:cubicBezTo>
                  <a:cubicBezTo>
                    <a:pt x="367" y="1462"/>
                    <a:pt x="368" y="1464"/>
                    <a:pt x="368" y="1465"/>
                  </a:cubicBezTo>
                  <a:cubicBezTo>
                    <a:pt x="376" y="1479"/>
                    <a:pt x="381" y="1497"/>
                    <a:pt x="389" y="1511"/>
                  </a:cubicBezTo>
                  <a:cubicBezTo>
                    <a:pt x="391" y="1514"/>
                    <a:pt x="393" y="1518"/>
                    <a:pt x="396" y="1521"/>
                  </a:cubicBezTo>
                  <a:cubicBezTo>
                    <a:pt x="402" y="1528"/>
                    <a:pt x="410" y="1536"/>
                    <a:pt x="419" y="1543"/>
                  </a:cubicBezTo>
                  <a:cubicBezTo>
                    <a:pt x="200" y="1393"/>
                    <a:pt x="56" y="1142"/>
                    <a:pt x="56" y="857"/>
                  </a:cubicBezTo>
                  <a:close/>
                  <a:moveTo>
                    <a:pt x="167" y="508"/>
                  </a:moveTo>
                  <a:cubicBezTo>
                    <a:pt x="167" y="508"/>
                    <a:pt x="167" y="507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lose/>
                  <a:moveTo>
                    <a:pt x="166" y="503"/>
                  </a:move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lose/>
                  <a:moveTo>
                    <a:pt x="165" y="499"/>
                  </a:moveTo>
                  <a:cubicBezTo>
                    <a:pt x="165" y="498"/>
                    <a:pt x="165" y="498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lose/>
                  <a:moveTo>
                    <a:pt x="282" y="572"/>
                  </a:moveTo>
                  <a:cubicBezTo>
                    <a:pt x="282" y="572"/>
                    <a:pt x="282" y="572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lose/>
                  <a:moveTo>
                    <a:pt x="254" y="870"/>
                  </a:moveTo>
                  <a:cubicBezTo>
                    <a:pt x="254" y="871"/>
                    <a:pt x="254" y="872"/>
                    <a:pt x="253" y="872"/>
                  </a:cubicBezTo>
                  <a:cubicBezTo>
                    <a:pt x="254" y="872"/>
                    <a:pt x="254" y="871"/>
                    <a:pt x="254" y="870"/>
                  </a:cubicBezTo>
                  <a:close/>
                  <a:moveTo>
                    <a:pt x="863" y="1679"/>
                  </a:moveTo>
                  <a:cubicBezTo>
                    <a:pt x="765" y="1679"/>
                    <a:pt x="669" y="1662"/>
                    <a:pt x="579" y="1628"/>
                  </a:cubicBezTo>
                  <a:cubicBezTo>
                    <a:pt x="542" y="1614"/>
                    <a:pt x="506" y="1596"/>
                    <a:pt x="472" y="1576"/>
                  </a:cubicBezTo>
                  <a:cubicBezTo>
                    <a:pt x="472" y="1576"/>
                    <a:pt x="472" y="1576"/>
                    <a:pt x="472" y="1576"/>
                  </a:cubicBezTo>
                  <a:cubicBezTo>
                    <a:pt x="471" y="1572"/>
                    <a:pt x="470" y="1568"/>
                    <a:pt x="470" y="1564"/>
                  </a:cubicBezTo>
                  <a:cubicBezTo>
                    <a:pt x="464" y="1534"/>
                    <a:pt x="456" y="1491"/>
                    <a:pt x="451" y="1468"/>
                  </a:cubicBezTo>
                  <a:cubicBezTo>
                    <a:pt x="451" y="1465"/>
                    <a:pt x="451" y="1461"/>
                    <a:pt x="451" y="1459"/>
                  </a:cubicBezTo>
                  <a:cubicBezTo>
                    <a:pt x="451" y="1458"/>
                    <a:pt x="451" y="1454"/>
                    <a:pt x="452" y="1452"/>
                  </a:cubicBezTo>
                  <a:cubicBezTo>
                    <a:pt x="456" y="1443"/>
                    <a:pt x="459" y="1436"/>
                    <a:pt x="463" y="1427"/>
                  </a:cubicBezTo>
                  <a:cubicBezTo>
                    <a:pt x="467" y="1419"/>
                    <a:pt x="471" y="1411"/>
                    <a:pt x="474" y="1402"/>
                  </a:cubicBezTo>
                  <a:cubicBezTo>
                    <a:pt x="476" y="1400"/>
                    <a:pt x="477" y="1397"/>
                    <a:pt x="480" y="1395"/>
                  </a:cubicBezTo>
                  <a:cubicBezTo>
                    <a:pt x="489" y="1386"/>
                    <a:pt x="499" y="1377"/>
                    <a:pt x="508" y="1368"/>
                  </a:cubicBezTo>
                  <a:cubicBezTo>
                    <a:pt x="509" y="1366"/>
                    <a:pt x="511" y="1365"/>
                    <a:pt x="513" y="1364"/>
                  </a:cubicBezTo>
                  <a:cubicBezTo>
                    <a:pt x="531" y="1351"/>
                    <a:pt x="550" y="1339"/>
                    <a:pt x="568" y="1327"/>
                  </a:cubicBezTo>
                  <a:cubicBezTo>
                    <a:pt x="571" y="1325"/>
                    <a:pt x="573" y="1322"/>
                    <a:pt x="575" y="1320"/>
                  </a:cubicBezTo>
                  <a:cubicBezTo>
                    <a:pt x="583" y="1307"/>
                    <a:pt x="592" y="1295"/>
                    <a:pt x="600" y="1282"/>
                  </a:cubicBezTo>
                  <a:cubicBezTo>
                    <a:pt x="603" y="1277"/>
                    <a:pt x="606" y="1271"/>
                    <a:pt x="610" y="1265"/>
                  </a:cubicBezTo>
                  <a:cubicBezTo>
                    <a:pt x="611" y="1264"/>
                    <a:pt x="611" y="1263"/>
                    <a:pt x="612" y="1262"/>
                  </a:cubicBezTo>
                  <a:cubicBezTo>
                    <a:pt x="623" y="1248"/>
                    <a:pt x="634" y="1234"/>
                    <a:pt x="645" y="1220"/>
                  </a:cubicBezTo>
                  <a:cubicBezTo>
                    <a:pt x="647" y="1218"/>
                    <a:pt x="648" y="1217"/>
                    <a:pt x="651" y="1216"/>
                  </a:cubicBezTo>
                  <a:cubicBezTo>
                    <a:pt x="669" y="1212"/>
                    <a:pt x="687" y="1207"/>
                    <a:pt x="703" y="1199"/>
                  </a:cubicBezTo>
                  <a:cubicBezTo>
                    <a:pt x="707" y="1197"/>
                    <a:pt x="711" y="1194"/>
                    <a:pt x="714" y="1192"/>
                  </a:cubicBezTo>
                  <a:cubicBezTo>
                    <a:pt x="716" y="1191"/>
                    <a:pt x="717" y="1190"/>
                    <a:pt x="718" y="1188"/>
                  </a:cubicBezTo>
                  <a:cubicBezTo>
                    <a:pt x="730" y="1172"/>
                    <a:pt x="742" y="1156"/>
                    <a:pt x="754" y="1140"/>
                  </a:cubicBezTo>
                  <a:cubicBezTo>
                    <a:pt x="755" y="1138"/>
                    <a:pt x="756" y="1136"/>
                    <a:pt x="757" y="1134"/>
                  </a:cubicBezTo>
                  <a:cubicBezTo>
                    <a:pt x="765" y="1112"/>
                    <a:pt x="773" y="1090"/>
                    <a:pt x="781" y="1068"/>
                  </a:cubicBezTo>
                  <a:cubicBezTo>
                    <a:pt x="782" y="1066"/>
                    <a:pt x="783" y="1064"/>
                    <a:pt x="785" y="1063"/>
                  </a:cubicBezTo>
                  <a:cubicBezTo>
                    <a:pt x="809" y="1047"/>
                    <a:pt x="823" y="1026"/>
                    <a:pt x="827" y="998"/>
                  </a:cubicBezTo>
                  <a:cubicBezTo>
                    <a:pt x="828" y="992"/>
                    <a:pt x="828" y="986"/>
                    <a:pt x="828" y="980"/>
                  </a:cubicBezTo>
                  <a:cubicBezTo>
                    <a:pt x="827" y="973"/>
                    <a:pt x="823" y="967"/>
                    <a:pt x="821" y="964"/>
                  </a:cubicBezTo>
                  <a:cubicBezTo>
                    <a:pt x="810" y="951"/>
                    <a:pt x="800" y="945"/>
                    <a:pt x="785" y="936"/>
                  </a:cubicBezTo>
                  <a:cubicBezTo>
                    <a:pt x="766" y="925"/>
                    <a:pt x="746" y="917"/>
                    <a:pt x="725" y="912"/>
                  </a:cubicBezTo>
                  <a:cubicBezTo>
                    <a:pt x="720" y="911"/>
                    <a:pt x="712" y="909"/>
                    <a:pt x="711" y="908"/>
                  </a:cubicBezTo>
                  <a:cubicBezTo>
                    <a:pt x="709" y="907"/>
                    <a:pt x="708" y="906"/>
                    <a:pt x="707" y="904"/>
                  </a:cubicBezTo>
                  <a:cubicBezTo>
                    <a:pt x="703" y="895"/>
                    <a:pt x="698" y="886"/>
                    <a:pt x="692" y="877"/>
                  </a:cubicBezTo>
                  <a:cubicBezTo>
                    <a:pt x="687" y="869"/>
                    <a:pt x="681" y="862"/>
                    <a:pt x="674" y="856"/>
                  </a:cubicBezTo>
                  <a:cubicBezTo>
                    <a:pt x="673" y="854"/>
                    <a:pt x="673" y="853"/>
                    <a:pt x="672" y="851"/>
                  </a:cubicBezTo>
                  <a:cubicBezTo>
                    <a:pt x="671" y="846"/>
                    <a:pt x="669" y="840"/>
                    <a:pt x="667" y="834"/>
                  </a:cubicBezTo>
                  <a:cubicBezTo>
                    <a:pt x="660" y="816"/>
                    <a:pt x="649" y="800"/>
                    <a:pt x="635" y="786"/>
                  </a:cubicBezTo>
                  <a:cubicBezTo>
                    <a:pt x="613" y="763"/>
                    <a:pt x="586" y="747"/>
                    <a:pt x="555" y="737"/>
                  </a:cubicBezTo>
                  <a:cubicBezTo>
                    <a:pt x="552" y="736"/>
                    <a:pt x="551" y="734"/>
                    <a:pt x="549" y="732"/>
                  </a:cubicBezTo>
                  <a:cubicBezTo>
                    <a:pt x="537" y="716"/>
                    <a:pt x="522" y="705"/>
                    <a:pt x="504" y="698"/>
                  </a:cubicBezTo>
                  <a:cubicBezTo>
                    <a:pt x="498" y="695"/>
                    <a:pt x="491" y="693"/>
                    <a:pt x="485" y="692"/>
                  </a:cubicBezTo>
                  <a:cubicBezTo>
                    <a:pt x="483" y="692"/>
                    <a:pt x="481" y="691"/>
                    <a:pt x="480" y="690"/>
                  </a:cubicBezTo>
                  <a:cubicBezTo>
                    <a:pt x="468" y="684"/>
                    <a:pt x="456" y="678"/>
                    <a:pt x="444" y="672"/>
                  </a:cubicBezTo>
                  <a:cubicBezTo>
                    <a:pt x="442" y="672"/>
                    <a:pt x="440" y="670"/>
                    <a:pt x="439" y="669"/>
                  </a:cubicBezTo>
                  <a:cubicBezTo>
                    <a:pt x="436" y="665"/>
                    <a:pt x="432" y="663"/>
                    <a:pt x="428" y="660"/>
                  </a:cubicBezTo>
                  <a:cubicBezTo>
                    <a:pt x="423" y="657"/>
                    <a:pt x="419" y="656"/>
                    <a:pt x="414" y="656"/>
                  </a:cubicBezTo>
                  <a:cubicBezTo>
                    <a:pt x="408" y="657"/>
                    <a:pt x="403" y="659"/>
                    <a:pt x="398" y="663"/>
                  </a:cubicBezTo>
                  <a:cubicBezTo>
                    <a:pt x="397" y="664"/>
                    <a:pt x="397" y="666"/>
                    <a:pt x="396" y="667"/>
                  </a:cubicBezTo>
                  <a:cubicBezTo>
                    <a:pt x="393" y="672"/>
                    <a:pt x="390" y="677"/>
                    <a:pt x="386" y="681"/>
                  </a:cubicBezTo>
                  <a:cubicBezTo>
                    <a:pt x="379" y="688"/>
                    <a:pt x="372" y="692"/>
                    <a:pt x="363" y="693"/>
                  </a:cubicBezTo>
                  <a:cubicBezTo>
                    <a:pt x="357" y="694"/>
                    <a:pt x="350" y="693"/>
                    <a:pt x="345" y="692"/>
                  </a:cubicBezTo>
                  <a:cubicBezTo>
                    <a:pt x="337" y="689"/>
                    <a:pt x="330" y="686"/>
                    <a:pt x="323" y="681"/>
                  </a:cubicBezTo>
                  <a:cubicBezTo>
                    <a:pt x="322" y="680"/>
                    <a:pt x="320" y="679"/>
                    <a:pt x="318" y="677"/>
                  </a:cubicBezTo>
                  <a:cubicBezTo>
                    <a:pt x="306" y="670"/>
                    <a:pt x="298" y="660"/>
                    <a:pt x="296" y="646"/>
                  </a:cubicBezTo>
                  <a:cubicBezTo>
                    <a:pt x="295" y="643"/>
                    <a:pt x="295" y="640"/>
                    <a:pt x="295" y="637"/>
                  </a:cubicBezTo>
                  <a:cubicBezTo>
                    <a:pt x="294" y="623"/>
                    <a:pt x="295" y="610"/>
                    <a:pt x="297" y="597"/>
                  </a:cubicBezTo>
                  <a:cubicBezTo>
                    <a:pt x="297" y="593"/>
                    <a:pt x="297" y="592"/>
                    <a:pt x="297" y="590"/>
                  </a:cubicBezTo>
                  <a:cubicBezTo>
                    <a:pt x="297" y="588"/>
                    <a:pt x="297" y="585"/>
                    <a:pt x="294" y="584"/>
                  </a:cubicBezTo>
                  <a:cubicBezTo>
                    <a:pt x="292" y="583"/>
                    <a:pt x="289" y="581"/>
                    <a:pt x="287" y="579"/>
                  </a:cubicBezTo>
                  <a:cubicBezTo>
                    <a:pt x="285" y="578"/>
                    <a:pt x="284" y="576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4"/>
                    <a:pt x="282" y="574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3"/>
                    <a:pt x="282" y="573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1"/>
                    <a:pt x="282" y="571"/>
                    <a:pt x="282" y="570"/>
                  </a:cubicBezTo>
                  <a:cubicBezTo>
                    <a:pt x="282" y="570"/>
                    <a:pt x="282" y="570"/>
                    <a:pt x="282" y="570"/>
                  </a:cubicBezTo>
                  <a:cubicBezTo>
                    <a:pt x="283" y="569"/>
                    <a:pt x="284" y="567"/>
                    <a:pt x="284" y="566"/>
                  </a:cubicBezTo>
                  <a:cubicBezTo>
                    <a:pt x="285" y="565"/>
                    <a:pt x="285" y="565"/>
                    <a:pt x="286" y="564"/>
                  </a:cubicBezTo>
                  <a:cubicBezTo>
                    <a:pt x="287" y="560"/>
                    <a:pt x="286" y="556"/>
                    <a:pt x="289" y="554"/>
                  </a:cubicBezTo>
                  <a:cubicBezTo>
                    <a:pt x="292" y="552"/>
                    <a:pt x="296" y="549"/>
                    <a:pt x="300" y="547"/>
                  </a:cubicBezTo>
                  <a:cubicBezTo>
                    <a:pt x="303" y="544"/>
                    <a:pt x="307" y="541"/>
                    <a:pt x="310" y="537"/>
                  </a:cubicBezTo>
                  <a:cubicBezTo>
                    <a:pt x="312" y="535"/>
                    <a:pt x="313" y="533"/>
                    <a:pt x="314" y="530"/>
                  </a:cubicBezTo>
                  <a:cubicBezTo>
                    <a:pt x="316" y="525"/>
                    <a:pt x="315" y="520"/>
                    <a:pt x="312" y="516"/>
                  </a:cubicBezTo>
                  <a:cubicBezTo>
                    <a:pt x="309" y="512"/>
                    <a:pt x="308" y="509"/>
                    <a:pt x="303" y="507"/>
                  </a:cubicBezTo>
                  <a:cubicBezTo>
                    <a:pt x="303" y="507"/>
                    <a:pt x="302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ubicBezTo>
                    <a:pt x="298" y="507"/>
                    <a:pt x="298" y="507"/>
                    <a:pt x="298" y="507"/>
                  </a:cubicBezTo>
                  <a:cubicBezTo>
                    <a:pt x="298" y="507"/>
                    <a:pt x="297" y="507"/>
                    <a:pt x="297" y="508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2" y="509"/>
                    <a:pt x="287" y="510"/>
                    <a:pt x="282" y="511"/>
                  </a:cubicBezTo>
                  <a:cubicBezTo>
                    <a:pt x="275" y="512"/>
                    <a:pt x="269" y="512"/>
                    <a:pt x="262" y="511"/>
                  </a:cubicBezTo>
                  <a:cubicBezTo>
                    <a:pt x="253" y="509"/>
                    <a:pt x="248" y="503"/>
                    <a:pt x="244" y="495"/>
                  </a:cubicBezTo>
                  <a:cubicBezTo>
                    <a:pt x="244" y="494"/>
                    <a:pt x="243" y="493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ubicBezTo>
                    <a:pt x="242" y="489"/>
                    <a:pt x="242" y="488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ubicBezTo>
                    <a:pt x="242" y="485"/>
                    <a:pt x="242" y="484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ubicBezTo>
                    <a:pt x="242" y="480"/>
                    <a:pt x="242" y="478"/>
                    <a:pt x="242" y="477"/>
                  </a:cubicBezTo>
                  <a:cubicBezTo>
                    <a:pt x="242" y="465"/>
                    <a:pt x="245" y="453"/>
                    <a:pt x="249" y="441"/>
                  </a:cubicBezTo>
                  <a:cubicBezTo>
                    <a:pt x="249" y="440"/>
                    <a:pt x="249" y="439"/>
                    <a:pt x="250" y="438"/>
                  </a:cubicBezTo>
                  <a:cubicBezTo>
                    <a:pt x="270" y="410"/>
                    <a:pt x="295" y="390"/>
                    <a:pt x="328" y="380"/>
                  </a:cubicBezTo>
                  <a:cubicBezTo>
                    <a:pt x="336" y="378"/>
                    <a:pt x="344" y="377"/>
                    <a:pt x="352" y="376"/>
                  </a:cubicBezTo>
                  <a:cubicBezTo>
                    <a:pt x="356" y="375"/>
                    <a:pt x="359" y="376"/>
                    <a:pt x="362" y="376"/>
                  </a:cubicBezTo>
                  <a:cubicBezTo>
                    <a:pt x="372" y="377"/>
                    <a:pt x="380" y="379"/>
                    <a:pt x="389" y="382"/>
                  </a:cubicBezTo>
                  <a:cubicBezTo>
                    <a:pt x="394" y="384"/>
                    <a:pt x="398" y="386"/>
                    <a:pt x="403" y="390"/>
                  </a:cubicBezTo>
                  <a:cubicBezTo>
                    <a:pt x="412" y="397"/>
                    <a:pt x="417" y="405"/>
                    <a:pt x="417" y="416"/>
                  </a:cubicBezTo>
                  <a:cubicBezTo>
                    <a:pt x="418" y="423"/>
                    <a:pt x="420" y="430"/>
                    <a:pt x="423" y="437"/>
                  </a:cubicBezTo>
                  <a:cubicBezTo>
                    <a:pt x="424" y="441"/>
                    <a:pt x="426" y="445"/>
                    <a:pt x="428" y="449"/>
                  </a:cubicBezTo>
                  <a:cubicBezTo>
                    <a:pt x="429" y="452"/>
                    <a:pt x="430" y="454"/>
                    <a:pt x="432" y="456"/>
                  </a:cubicBezTo>
                  <a:cubicBezTo>
                    <a:pt x="433" y="458"/>
                    <a:pt x="435" y="459"/>
                    <a:pt x="437" y="460"/>
                  </a:cubicBezTo>
                  <a:cubicBezTo>
                    <a:pt x="440" y="462"/>
                    <a:pt x="443" y="462"/>
                    <a:pt x="446" y="460"/>
                  </a:cubicBezTo>
                  <a:cubicBezTo>
                    <a:pt x="448" y="460"/>
                    <a:pt x="449" y="458"/>
                    <a:pt x="450" y="456"/>
                  </a:cubicBezTo>
                  <a:cubicBezTo>
                    <a:pt x="450" y="452"/>
                    <a:pt x="451" y="449"/>
                    <a:pt x="451" y="444"/>
                  </a:cubicBezTo>
                  <a:cubicBezTo>
                    <a:pt x="454" y="429"/>
                    <a:pt x="457" y="413"/>
                    <a:pt x="459" y="398"/>
                  </a:cubicBezTo>
                  <a:cubicBezTo>
                    <a:pt x="460" y="389"/>
                    <a:pt x="461" y="382"/>
                    <a:pt x="463" y="374"/>
                  </a:cubicBezTo>
                  <a:cubicBezTo>
                    <a:pt x="463" y="373"/>
                    <a:pt x="463" y="372"/>
                    <a:pt x="463" y="371"/>
                  </a:cubicBezTo>
                  <a:cubicBezTo>
                    <a:pt x="479" y="348"/>
                    <a:pt x="534" y="344"/>
                    <a:pt x="557" y="320"/>
                  </a:cubicBezTo>
                  <a:cubicBezTo>
                    <a:pt x="557" y="320"/>
                    <a:pt x="558" y="320"/>
                    <a:pt x="559" y="321"/>
                  </a:cubicBezTo>
                  <a:cubicBezTo>
                    <a:pt x="561" y="323"/>
                    <a:pt x="564" y="324"/>
                    <a:pt x="567" y="324"/>
                  </a:cubicBezTo>
                  <a:cubicBezTo>
                    <a:pt x="571" y="325"/>
                    <a:pt x="575" y="324"/>
                    <a:pt x="580" y="323"/>
                  </a:cubicBezTo>
                  <a:cubicBezTo>
                    <a:pt x="586" y="321"/>
                    <a:pt x="591" y="319"/>
                    <a:pt x="597" y="316"/>
                  </a:cubicBezTo>
                  <a:cubicBezTo>
                    <a:pt x="602" y="314"/>
                    <a:pt x="606" y="312"/>
                    <a:pt x="610" y="309"/>
                  </a:cubicBezTo>
                  <a:cubicBezTo>
                    <a:pt x="612" y="308"/>
                    <a:pt x="614" y="307"/>
                    <a:pt x="617" y="306"/>
                  </a:cubicBezTo>
                  <a:cubicBezTo>
                    <a:pt x="630" y="303"/>
                    <a:pt x="643" y="299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5"/>
                    <a:pt x="657" y="295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4"/>
                    <a:pt x="659" y="294"/>
                    <a:pt x="659" y="294"/>
                  </a:cubicBezTo>
                  <a:cubicBezTo>
                    <a:pt x="659" y="294"/>
                    <a:pt x="660" y="294"/>
                    <a:pt x="660" y="294"/>
                  </a:cubicBezTo>
                  <a:cubicBezTo>
                    <a:pt x="661" y="294"/>
                    <a:pt x="663" y="294"/>
                    <a:pt x="664" y="295"/>
                  </a:cubicBezTo>
                  <a:cubicBezTo>
                    <a:pt x="675" y="296"/>
                    <a:pt x="686" y="296"/>
                    <a:pt x="697" y="295"/>
                  </a:cubicBezTo>
                  <a:cubicBezTo>
                    <a:pt x="705" y="294"/>
                    <a:pt x="712" y="292"/>
                    <a:pt x="720" y="290"/>
                  </a:cubicBezTo>
                  <a:cubicBezTo>
                    <a:pt x="721" y="290"/>
                    <a:pt x="722" y="289"/>
                    <a:pt x="723" y="289"/>
                  </a:cubicBezTo>
                  <a:cubicBezTo>
                    <a:pt x="725" y="289"/>
                    <a:pt x="726" y="288"/>
                    <a:pt x="727" y="286"/>
                  </a:cubicBezTo>
                  <a:cubicBezTo>
                    <a:pt x="728" y="283"/>
                    <a:pt x="731" y="280"/>
                    <a:pt x="733" y="277"/>
                  </a:cubicBezTo>
                  <a:cubicBezTo>
                    <a:pt x="734" y="274"/>
                    <a:pt x="737" y="272"/>
                    <a:pt x="739" y="270"/>
                  </a:cubicBezTo>
                  <a:cubicBezTo>
                    <a:pt x="741" y="269"/>
                    <a:pt x="743" y="267"/>
                    <a:pt x="745" y="266"/>
                  </a:cubicBezTo>
                  <a:cubicBezTo>
                    <a:pt x="748" y="265"/>
                    <a:pt x="753" y="265"/>
                    <a:pt x="757" y="266"/>
                  </a:cubicBezTo>
                  <a:cubicBezTo>
                    <a:pt x="760" y="267"/>
                    <a:pt x="763" y="269"/>
                    <a:pt x="765" y="272"/>
                  </a:cubicBezTo>
                  <a:cubicBezTo>
                    <a:pt x="768" y="274"/>
                    <a:pt x="770" y="275"/>
                    <a:pt x="772" y="276"/>
                  </a:cubicBezTo>
                  <a:cubicBezTo>
                    <a:pt x="776" y="278"/>
                    <a:pt x="780" y="279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5" y="280"/>
                    <a:pt x="784" y="280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7" y="281"/>
                    <a:pt x="787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8" y="281"/>
                    <a:pt x="788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90" y="281"/>
                    <a:pt x="792" y="280"/>
                    <a:pt x="793" y="280"/>
                  </a:cubicBezTo>
                  <a:cubicBezTo>
                    <a:pt x="793" y="280"/>
                    <a:pt x="794" y="280"/>
                    <a:pt x="794" y="280"/>
                  </a:cubicBezTo>
                  <a:cubicBezTo>
                    <a:pt x="795" y="280"/>
                    <a:pt x="796" y="279"/>
                    <a:pt x="797" y="279"/>
                  </a:cubicBezTo>
                  <a:cubicBezTo>
                    <a:pt x="798" y="279"/>
                    <a:pt x="798" y="279"/>
                    <a:pt x="798" y="279"/>
                  </a:cubicBezTo>
                  <a:cubicBezTo>
                    <a:pt x="799" y="278"/>
                    <a:pt x="800" y="278"/>
                    <a:pt x="801" y="277"/>
                  </a:cubicBezTo>
                  <a:cubicBezTo>
                    <a:pt x="802" y="277"/>
                    <a:pt x="802" y="277"/>
                    <a:pt x="802" y="276"/>
                  </a:cubicBezTo>
                  <a:cubicBezTo>
                    <a:pt x="803" y="276"/>
                    <a:pt x="804" y="275"/>
                    <a:pt x="805" y="274"/>
                  </a:cubicBezTo>
                  <a:cubicBezTo>
                    <a:pt x="809" y="271"/>
                    <a:pt x="811" y="267"/>
                    <a:pt x="813" y="263"/>
                  </a:cubicBezTo>
                  <a:cubicBezTo>
                    <a:pt x="817" y="257"/>
                    <a:pt x="819" y="250"/>
                    <a:pt x="820" y="243"/>
                  </a:cubicBezTo>
                  <a:cubicBezTo>
                    <a:pt x="823" y="235"/>
                    <a:pt x="824" y="226"/>
                    <a:pt x="825" y="217"/>
                  </a:cubicBezTo>
                  <a:cubicBezTo>
                    <a:pt x="825" y="216"/>
                    <a:pt x="825" y="214"/>
                    <a:pt x="825" y="212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18" y="215"/>
                    <a:pt x="815" y="216"/>
                    <a:pt x="811" y="217"/>
                  </a:cubicBezTo>
                  <a:cubicBezTo>
                    <a:pt x="810" y="217"/>
                    <a:pt x="809" y="218"/>
                    <a:pt x="808" y="217"/>
                  </a:cubicBezTo>
                  <a:cubicBezTo>
                    <a:pt x="805" y="217"/>
                    <a:pt x="804" y="215"/>
                    <a:pt x="804" y="212"/>
                  </a:cubicBezTo>
                  <a:cubicBezTo>
                    <a:pt x="805" y="210"/>
                    <a:pt x="805" y="208"/>
                    <a:pt x="806" y="206"/>
                  </a:cubicBezTo>
                  <a:cubicBezTo>
                    <a:pt x="808" y="203"/>
                    <a:pt x="811" y="199"/>
                    <a:pt x="813" y="195"/>
                  </a:cubicBezTo>
                  <a:cubicBezTo>
                    <a:pt x="815" y="191"/>
                    <a:pt x="818" y="187"/>
                    <a:pt x="820" y="183"/>
                  </a:cubicBezTo>
                  <a:cubicBezTo>
                    <a:pt x="821" y="181"/>
                    <a:pt x="822" y="178"/>
                    <a:pt x="822" y="175"/>
                  </a:cubicBezTo>
                  <a:cubicBezTo>
                    <a:pt x="823" y="171"/>
                    <a:pt x="821" y="167"/>
                    <a:pt x="818" y="165"/>
                  </a:cubicBezTo>
                  <a:cubicBezTo>
                    <a:pt x="817" y="163"/>
                    <a:pt x="814" y="161"/>
                    <a:pt x="812" y="160"/>
                  </a:cubicBezTo>
                  <a:cubicBezTo>
                    <a:pt x="810" y="158"/>
                    <a:pt x="807" y="157"/>
                    <a:pt x="805" y="155"/>
                  </a:cubicBezTo>
                  <a:cubicBezTo>
                    <a:pt x="801" y="152"/>
                    <a:pt x="797" y="148"/>
                    <a:pt x="795" y="143"/>
                  </a:cubicBezTo>
                  <a:cubicBezTo>
                    <a:pt x="794" y="143"/>
                    <a:pt x="794" y="142"/>
                    <a:pt x="794" y="142"/>
                  </a:cubicBezTo>
                  <a:cubicBezTo>
                    <a:pt x="790" y="136"/>
                    <a:pt x="785" y="134"/>
                    <a:pt x="778" y="134"/>
                  </a:cubicBezTo>
                  <a:cubicBezTo>
                    <a:pt x="779" y="134"/>
                    <a:pt x="780" y="134"/>
                    <a:pt x="780" y="134"/>
                  </a:cubicBezTo>
                  <a:cubicBezTo>
                    <a:pt x="780" y="134"/>
                    <a:pt x="779" y="134"/>
                    <a:pt x="778" y="134"/>
                  </a:cubicBezTo>
                  <a:cubicBezTo>
                    <a:pt x="778" y="134"/>
                    <a:pt x="778" y="134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76" y="135"/>
                    <a:pt x="777" y="135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69" y="137"/>
                    <a:pt x="764" y="140"/>
                    <a:pt x="759" y="145"/>
                  </a:cubicBezTo>
                  <a:cubicBezTo>
                    <a:pt x="757" y="147"/>
                    <a:pt x="754" y="149"/>
                    <a:pt x="752" y="152"/>
                  </a:cubicBezTo>
                  <a:cubicBezTo>
                    <a:pt x="749" y="155"/>
                    <a:pt x="745" y="157"/>
                    <a:pt x="742" y="159"/>
                  </a:cubicBezTo>
                  <a:cubicBezTo>
                    <a:pt x="740" y="160"/>
                    <a:pt x="738" y="161"/>
                    <a:pt x="735" y="161"/>
                  </a:cubicBezTo>
                  <a:cubicBezTo>
                    <a:pt x="734" y="161"/>
                    <a:pt x="732" y="161"/>
                    <a:pt x="731" y="161"/>
                  </a:cubicBezTo>
                  <a:cubicBezTo>
                    <a:pt x="728" y="161"/>
                    <a:pt x="726" y="160"/>
                    <a:pt x="724" y="159"/>
                  </a:cubicBezTo>
                  <a:cubicBezTo>
                    <a:pt x="722" y="158"/>
                    <a:pt x="721" y="157"/>
                    <a:pt x="719" y="156"/>
                  </a:cubicBezTo>
                  <a:cubicBezTo>
                    <a:pt x="718" y="156"/>
                    <a:pt x="717" y="155"/>
                    <a:pt x="716" y="155"/>
                  </a:cubicBezTo>
                  <a:cubicBezTo>
                    <a:pt x="714" y="154"/>
                    <a:pt x="712" y="155"/>
                    <a:pt x="710" y="157"/>
                  </a:cubicBezTo>
                  <a:cubicBezTo>
                    <a:pt x="709" y="158"/>
                    <a:pt x="708" y="160"/>
                    <a:pt x="708" y="161"/>
                  </a:cubicBezTo>
                  <a:cubicBezTo>
                    <a:pt x="706" y="168"/>
                    <a:pt x="702" y="173"/>
                    <a:pt x="697" y="178"/>
                  </a:cubicBezTo>
                  <a:cubicBezTo>
                    <a:pt x="691" y="183"/>
                    <a:pt x="685" y="187"/>
                    <a:pt x="677" y="191"/>
                  </a:cubicBezTo>
                  <a:cubicBezTo>
                    <a:pt x="672" y="194"/>
                    <a:pt x="666" y="196"/>
                    <a:pt x="660" y="199"/>
                  </a:cubicBezTo>
                  <a:cubicBezTo>
                    <a:pt x="658" y="200"/>
                    <a:pt x="656" y="200"/>
                    <a:pt x="653" y="200"/>
                  </a:cubicBezTo>
                  <a:cubicBezTo>
                    <a:pt x="646" y="200"/>
                    <a:pt x="642" y="197"/>
                    <a:pt x="639" y="190"/>
                  </a:cubicBezTo>
                  <a:cubicBezTo>
                    <a:pt x="637" y="186"/>
                    <a:pt x="636" y="182"/>
                    <a:pt x="636" y="178"/>
                  </a:cubicBezTo>
                  <a:cubicBezTo>
                    <a:pt x="636" y="176"/>
                    <a:pt x="636" y="174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ubicBezTo>
                    <a:pt x="636" y="169"/>
                    <a:pt x="636" y="168"/>
                    <a:pt x="636" y="167"/>
                  </a:cubicBezTo>
                  <a:cubicBezTo>
                    <a:pt x="636" y="166"/>
                    <a:pt x="636" y="165"/>
                    <a:pt x="637" y="165"/>
                  </a:cubicBezTo>
                  <a:cubicBezTo>
                    <a:pt x="637" y="163"/>
                    <a:pt x="637" y="162"/>
                    <a:pt x="637" y="161"/>
                  </a:cubicBezTo>
                  <a:cubicBezTo>
                    <a:pt x="637" y="160"/>
                    <a:pt x="637" y="160"/>
                    <a:pt x="637" y="159"/>
                  </a:cubicBezTo>
                  <a:cubicBezTo>
                    <a:pt x="638" y="157"/>
                    <a:pt x="638" y="156"/>
                    <a:pt x="638" y="154"/>
                  </a:cubicBezTo>
                  <a:cubicBezTo>
                    <a:pt x="639" y="151"/>
                    <a:pt x="640" y="148"/>
                    <a:pt x="640" y="146"/>
                  </a:cubicBezTo>
                  <a:cubicBezTo>
                    <a:pt x="640" y="143"/>
                    <a:pt x="641" y="142"/>
                    <a:pt x="643" y="141"/>
                  </a:cubicBezTo>
                  <a:cubicBezTo>
                    <a:pt x="651" y="136"/>
                    <a:pt x="659" y="131"/>
                    <a:pt x="666" y="126"/>
                  </a:cubicBezTo>
                  <a:cubicBezTo>
                    <a:pt x="667" y="126"/>
                    <a:pt x="668" y="125"/>
                    <a:pt x="669" y="124"/>
                  </a:cubicBezTo>
                  <a:cubicBezTo>
                    <a:pt x="675" y="121"/>
                    <a:pt x="680" y="117"/>
                    <a:pt x="685" y="113"/>
                  </a:cubicBezTo>
                  <a:cubicBezTo>
                    <a:pt x="688" y="109"/>
                    <a:pt x="693" y="106"/>
                    <a:pt x="698" y="103"/>
                  </a:cubicBezTo>
                  <a:cubicBezTo>
                    <a:pt x="700" y="101"/>
                    <a:pt x="702" y="101"/>
                    <a:pt x="704" y="100"/>
                  </a:cubicBezTo>
                  <a:cubicBezTo>
                    <a:pt x="705" y="99"/>
                    <a:pt x="706" y="99"/>
                    <a:pt x="708" y="99"/>
                  </a:cubicBezTo>
                  <a:cubicBezTo>
                    <a:pt x="711" y="98"/>
                    <a:pt x="714" y="100"/>
                    <a:pt x="715" y="103"/>
                  </a:cubicBezTo>
                  <a:cubicBezTo>
                    <a:pt x="719" y="109"/>
                    <a:pt x="725" y="111"/>
                    <a:pt x="731" y="110"/>
                  </a:cubicBezTo>
                  <a:cubicBezTo>
                    <a:pt x="735" y="110"/>
                    <a:pt x="739" y="109"/>
                    <a:pt x="742" y="109"/>
                  </a:cubicBezTo>
                  <a:cubicBezTo>
                    <a:pt x="746" y="108"/>
                    <a:pt x="749" y="106"/>
                    <a:pt x="753" y="105"/>
                  </a:cubicBezTo>
                  <a:cubicBezTo>
                    <a:pt x="754" y="104"/>
                    <a:pt x="756" y="104"/>
                    <a:pt x="758" y="104"/>
                  </a:cubicBezTo>
                  <a:cubicBezTo>
                    <a:pt x="767" y="103"/>
                    <a:pt x="775" y="103"/>
                    <a:pt x="783" y="103"/>
                  </a:cubicBezTo>
                  <a:cubicBezTo>
                    <a:pt x="785" y="103"/>
                    <a:pt x="786" y="103"/>
                    <a:pt x="787" y="104"/>
                  </a:cubicBezTo>
                  <a:cubicBezTo>
                    <a:pt x="794" y="109"/>
                    <a:pt x="800" y="113"/>
                    <a:pt x="806" y="119"/>
                  </a:cubicBezTo>
                  <a:cubicBezTo>
                    <a:pt x="810" y="123"/>
                    <a:pt x="811" y="124"/>
                    <a:pt x="814" y="129"/>
                  </a:cubicBezTo>
                  <a:cubicBezTo>
                    <a:pt x="814" y="128"/>
                    <a:pt x="816" y="127"/>
                    <a:pt x="817" y="126"/>
                  </a:cubicBezTo>
                  <a:cubicBezTo>
                    <a:pt x="824" y="120"/>
                    <a:pt x="831" y="113"/>
                    <a:pt x="838" y="107"/>
                  </a:cubicBezTo>
                  <a:cubicBezTo>
                    <a:pt x="840" y="106"/>
                    <a:pt x="841" y="104"/>
                    <a:pt x="843" y="103"/>
                  </a:cubicBezTo>
                  <a:cubicBezTo>
                    <a:pt x="850" y="97"/>
                    <a:pt x="857" y="92"/>
                    <a:pt x="864" y="86"/>
                  </a:cubicBezTo>
                  <a:cubicBezTo>
                    <a:pt x="865" y="86"/>
                    <a:pt x="866" y="85"/>
                    <a:pt x="867" y="84"/>
                  </a:cubicBezTo>
                  <a:cubicBezTo>
                    <a:pt x="867" y="84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1"/>
                  </a:cubicBezTo>
                  <a:cubicBezTo>
                    <a:pt x="867" y="81"/>
                    <a:pt x="866" y="81"/>
                    <a:pt x="866" y="81"/>
                  </a:cubicBezTo>
                  <a:cubicBezTo>
                    <a:pt x="866" y="80"/>
                    <a:pt x="866" y="80"/>
                    <a:pt x="866" y="80"/>
                  </a:cubicBezTo>
                  <a:cubicBezTo>
                    <a:pt x="864" y="75"/>
                    <a:pt x="861" y="70"/>
                    <a:pt x="859" y="65"/>
                  </a:cubicBezTo>
                  <a:cubicBezTo>
                    <a:pt x="856" y="59"/>
                    <a:pt x="854" y="54"/>
                    <a:pt x="851" y="48"/>
                  </a:cubicBezTo>
                  <a:cubicBezTo>
                    <a:pt x="851" y="47"/>
                    <a:pt x="850" y="46"/>
                    <a:pt x="850" y="46"/>
                  </a:cubicBezTo>
                  <a:cubicBezTo>
                    <a:pt x="854" y="46"/>
                    <a:pt x="859" y="46"/>
                    <a:pt x="864" y="46"/>
                  </a:cubicBezTo>
                  <a:cubicBezTo>
                    <a:pt x="871" y="46"/>
                    <a:pt x="878" y="46"/>
                    <a:pt x="885" y="46"/>
                  </a:cubicBezTo>
                  <a:cubicBezTo>
                    <a:pt x="886" y="49"/>
                    <a:pt x="888" y="51"/>
                    <a:pt x="888" y="54"/>
                  </a:cubicBezTo>
                  <a:cubicBezTo>
                    <a:pt x="889" y="55"/>
                    <a:pt x="889" y="56"/>
                    <a:pt x="888" y="58"/>
                  </a:cubicBezTo>
                  <a:cubicBezTo>
                    <a:pt x="888" y="60"/>
                    <a:pt x="887" y="62"/>
                    <a:pt x="886" y="65"/>
                  </a:cubicBezTo>
                  <a:cubicBezTo>
                    <a:pt x="885" y="66"/>
                    <a:pt x="885" y="68"/>
                    <a:pt x="884" y="69"/>
                  </a:cubicBezTo>
                  <a:cubicBezTo>
                    <a:pt x="879" y="82"/>
                    <a:pt x="874" y="95"/>
                    <a:pt x="869" y="109"/>
                  </a:cubicBezTo>
                  <a:cubicBezTo>
                    <a:pt x="868" y="111"/>
                    <a:pt x="868" y="112"/>
                    <a:pt x="868" y="115"/>
                  </a:cubicBezTo>
                  <a:cubicBezTo>
                    <a:pt x="870" y="132"/>
                    <a:pt x="873" y="148"/>
                    <a:pt x="879" y="164"/>
                  </a:cubicBezTo>
                  <a:cubicBezTo>
                    <a:pt x="883" y="174"/>
                    <a:pt x="888" y="183"/>
                    <a:pt x="894" y="191"/>
                  </a:cubicBezTo>
                  <a:cubicBezTo>
                    <a:pt x="900" y="199"/>
                    <a:pt x="907" y="205"/>
                    <a:pt x="916" y="209"/>
                  </a:cubicBezTo>
                  <a:cubicBezTo>
                    <a:pt x="917" y="210"/>
                    <a:pt x="918" y="210"/>
                    <a:pt x="919" y="211"/>
                  </a:cubicBezTo>
                  <a:cubicBezTo>
                    <a:pt x="919" y="211"/>
                    <a:pt x="919" y="211"/>
                    <a:pt x="920" y="211"/>
                  </a:cubicBezTo>
                  <a:cubicBezTo>
                    <a:pt x="921" y="210"/>
                    <a:pt x="922" y="209"/>
                    <a:pt x="923" y="208"/>
                  </a:cubicBezTo>
                  <a:cubicBezTo>
                    <a:pt x="935" y="193"/>
                    <a:pt x="947" y="178"/>
                    <a:pt x="959" y="163"/>
                  </a:cubicBezTo>
                  <a:cubicBezTo>
                    <a:pt x="967" y="154"/>
                    <a:pt x="976" y="144"/>
                    <a:pt x="984" y="135"/>
                  </a:cubicBezTo>
                  <a:cubicBezTo>
                    <a:pt x="985" y="134"/>
                    <a:pt x="986" y="133"/>
                    <a:pt x="986" y="132"/>
                  </a:cubicBezTo>
                  <a:cubicBezTo>
                    <a:pt x="991" y="127"/>
                    <a:pt x="991" y="127"/>
                    <a:pt x="997" y="126"/>
                  </a:cubicBezTo>
                  <a:cubicBezTo>
                    <a:pt x="1006" y="124"/>
                    <a:pt x="1015" y="123"/>
                    <a:pt x="1024" y="121"/>
                  </a:cubicBezTo>
                  <a:cubicBezTo>
                    <a:pt x="1029" y="121"/>
                    <a:pt x="1028" y="121"/>
                    <a:pt x="1030" y="117"/>
                  </a:cubicBezTo>
                  <a:cubicBezTo>
                    <a:pt x="1037" y="106"/>
                    <a:pt x="1043" y="96"/>
                    <a:pt x="1050" y="86"/>
                  </a:cubicBezTo>
                  <a:cubicBezTo>
                    <a:pt x="1130" y="105"/>
                    <a:pt x="1205" y="135"/>
                    <a:pt x="1274" y="176"/>
                  </a:cubicBezTo>
                  <a:cubicBezTo>
                    <a:pt x="1270" y="177"/>
                    <a:pt x="1266" y="177"/>
                    <a:pt x="1262" y="178"/>
                  </a:cubicBezTo>
                  <a:cubicBezTo>
                    <a:pt x="1262" y="178"/>
                    <a:pt x="1262" y="179"/>
                    <a:pt x="1262" y="180"/>
                  </a:cubicBezTo>
                  <a:cubicBezTo>
                    <a:pt x="1260" y="197"/>
                    <a:pt x="1260" y="213"/>
                    <a:pt x="1263" y="230"/>
                  </a:cubicBezTo>
                  <a:cubicBezTo>
                    <a:pt x="1264" y="237"/>
                    <a:pt x="1266" y="244"/>
                    <a:pt x="1269" y="250"/>
                  </a:cubicBezTo>
                  <a:cubicBezTo>
                    <a:pt x="1271" y="255"/>
                    <a:pt x="1273" y="259"/>
                    <a:pt x="1277" y="262"/>
                  </a:cubicBezTo>
                  <a:cubicBezTo>
                    <a:pt x="1279" y="264"/>
                    <a:pt x="1281" y="265"/>
                    <a:pt x="1283" y="265"/>
                  </a:cubicBezTo>
                  <a:cubicBezTo>
                    <a:pt x="1290" y="266"/>
                    <a:pt x="1297" y="267"/>
                    <a:pt x="1304" y="268"/>
                  </a:cubicBezTo>
                  <a:cubicBezTo>
                    <a:pt x="1306" y="269"/>
                    <a:pt x="1308" y="269"/>
                    <a:pt x="1310" y="269"/>
                  </a:cubicBezTo>
                  <a:cubicBezTo>
                    <a:pt x="1315" y="278"/>
                    <a:pt x="1320" y="287"/>
                    <a:pt x="1326" y="296"/>
                  </a:cubicBezTo>
                  <a:cubicBezTo>
                    <a:pt x="1339" y="298"/>
                    <a:pt x="1352" y="299"/>
                    <a:pt x="1365" y="301"/>
                  </a:cubicBezTo>
                  <a:cubicBezTo>
                    <a:pt x="1365" y="305"/>
                    <a:pt x="1364" y="308"/>
                    <a:pt x="1364" y="311"/>
                  </a:cubicBezTo>
                  <a:cubicBezTo>
                    <a:pt x="1363" y="318"/>
                    <a:pt x="1362" y="325"/>
                    <a:pt x="1361" y="332"/>
                  </a:cubicBezTo>
                  <a:cubicBezTo>
                    <a:pt x="1360" y="334"/>
                    <a:pt x="1361" y="336"/>
                    <a:pt x="1362" y="339"/>
                  </a:cubicBezTo>
                  <a:cubicBezTo>
                    <a:pt x="1365" y="345"/>
                    <a:pt x="1367" y="352"/>
                    <a:pt x="1370" y="358"/>
                  </a:cubicBezTo>
                  <a:cubicBezTo>
                    <a:pt x="1370" y="360"/>
                    <a:pt x="1371" y="360"/>
                    <a:pt x="1371" y="362"/>
                  </a:cubicBezTo>
                  <a:cubicBezTo>
                    <a:pt x="1370" y="363"/>
                    <a:pt x="1370" y="364"/>
                    <a:pt x="1369" y="365"/>
                  </a:cubicBezTo>
                  <a:cubicBezTo>
                    <a:pt x="1362" y="374"/>
                    <a:pt x="1356" y="382"/>
                    <a:pt x="1349" y="391"/>
                  </a:cubicBezTo>
                  <a:cubicBezTo>
                    <a:pt x="1348" y="392"/>
                    <a:pt x="1347" y="394"/>
                    <a:pt x="1346" y="395"/>
                  </a:cubicBezTo>
                  <a:cubicBezTo>
                    <a:pt x="1336" y="401"/>
                    <a:pt x="1325" y="407"/>
                    <a:pt x="1316" y="414"/>
                  </a:cubicBezTo>
                  <a:cubicBezTo>
                    <a:pt x="1312" y="413"/>
                    <a:pt x="1308" y="413"/>
                    <a:pt x="1305" y="413"/>
                  </a:cubicBezTo>
                  <a:cubicBezTo>
                    <a:pt x="1297" y="413"/>
                    <a:pt x="1289" y="414"/>
                    <a:pt x="1282" y="416"/>
                  </a:cubicBezTo>
                  <a:cubicBezTo>
                    <a:pt x="1276" y="418"/>
                    <a:pt x="1272" y="420"/>
                    <a:pt x="1267" y="421"/>
                  </a:cubicBezTo>
                  <a:cubicBezTo>
                    <a:pt x="1265" y="422"/>
                    <a:pt x="1264" y="422"/>
                    <a:pt x="1263" y="423"/>
                  </a:cubicBezTo>
                  <a:cubicBezTo>
                    <a:pt x="1257" y="426"/>
                    <a:pt x="1251" y="430"/>
                    <a:pt x="1245" y="433"/>
                  </a:cubicBezTo>
                  <a:cubicBezTo>
                    <a:pt x="1245" y="434"/>
                    <a:pt x="1244" y="434"/>
                    <a:pt x="1243" y="435"/>
                  </a:cubicBezTo>
                  <a:cubicBezTo>
                    <a:pt x="1244" y="435"/>
                    <a:pt x="1244" y="436"/>
                    <a:pt x="1245" y="437"/>
                  </a:cubicBezTo>
                  <a:cubicBezTo>
                    <a:pt x="1253" y="452"/>
                    <a:pt x="1260" y="466"/>
                    <a:pt x="1268" y="480"/>
                  </a:cubicBezTo>
                  <a:cubicBezTo>
                    <a:pt x="1273" y="489"/>
                    <a:pt x="1279" y="496"/>
                    <a:pt x="1287" y="503"/>
                  </a:cubicBezTo>
                  <a:cubicBezTo>
                    <a:pt x="1292" y="508"/>
                    <a:pt x="1298" y="512"/>
                    <a:pt x="1305" y="515"/>
                  </a:cubicBezTo>
                  <a:cubicBezTo>
                    <a:pt x="1306" y="515"/>
                    <a:pt x="1307" y="515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ubicBezTo>
                    <a:pt x="1311" y="516"/>
                    <a:pt x="1311" y="516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ubicBezTo>
                    <a:pt x="1314" y="517"/>
                    <a:pt x="1315" y="517"/>
                    <a:pt x="1316" y="517"/>
                  </a:cubicBezTo>
                  <a:cubicBezTo>
                    <a:pt x="1316" y="517"/>
                    <a:pt x="1317" y="517"/>
                    <a:pt x="1317" y="517"/>
                  </a:cubicBezTo>
                  <a:cubicBezTo>
                    <a:pt x="1318" y="517"/>
                    <a:pt x="1319" y="517"/>
                    <a:pt x="1320" y="517"/>
                  </a:cubicBezTo>
                  <a:cubicBezTo>
                    <a:pt x="1320" y="517"/>
                    <a:pt x="1320" y="518"/>
                    <a:pt x="1321" y="518"/>
                  </a:cubicBezTo>
                  <a:cubicBezTo>
                    <a:pt x="1320" y="518"/>
                    <a:pt x="1320" y="517"/>
                    <a:pt x="1320" y="517"/>
                  </a:cubicBezTo>
                  <a:cubicBezTo>
                    <a:pt x="1324" y="518"/>
                    <a:pt x="1327" y="517"/>
                    <a:pt x="1331" y="516"/>
                  </a:cubicBezTo>
                  <a:cubicBezTo>
                    <a:pt x="1343" y="513"/>
                    <a:pt x="1356" y="510"/>
                    <a:pt x="1368" y="507"/>
                  </a:cubicBezTo>
                  <a:cubicBezTo>
                    <a:pt x="1369" y="506"/>
                    <a:pt x="1370" y="506"/>
                    <a:pt x="1371" y="506"/>
                  </a:cubicBezTo>
                  <a:cubicBezTo>
                    <a:pt x="1371" y="504"/>
                    <a:pt x="1371" y="502"/>
                    <a:pt x="1372" y="500"/>
                  </a:cubicBezTo>
                  <a:cubicBezTo>
                    <a:pt x="1373" y="489"/>
                    <a:pt x="1374" y="479"/>
                    <a:pt x="1376" y="468"/>
                  </a:cubicBezTo>
                  <a:cubicBezTo>
                    <a:pt x="1376" y="462"/>
                    <a:pt x="1378" y="455"/>
                    <a:pt x="1379" y="449"/>
                  </a:cubicBezTo>
                  <a:cubicBezTo>
                    <a:pt x="1379" y="447"/>
                    <a:pt x="1380" y="446"/>
                    <a:pt x="1381" y="443"/>
                  </a:cubicBezTo>
                  <a:cubicBezTo>
                    <a:pt x="1381" y="443"/>
                    <a:pt x="1382" y="443"/>
                    <a:pt x="1382" y="443"/>
                  </a:cubicBezTo>
                  <a:cubicBezTo>
                    <a:pt x="1383" y="443"/>
                    <a:pt x="1384" y="443"/>
                    <a:pt x="1384" y="443"/>
                  </a:cubicBezTo>
                  <a:cubicBezTo>
                    <a:pt x="1385" y="44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ubicBezTo>
                    <a:pt x="1397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ubicBezTo>
                    <a:pt x="1398" y="436"/>
                    <a:pt x="1398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ubicBezTo>
                    <a:pt x="1399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ubicBezTo>
                    <a:pt x="1401" y="435"/>
                    <a:pt x="1401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ubicBezTo>
                    <a:pt x="1403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ubicBezTo>
                    <a:pt x="1404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ubicBezTo>
                    <a:pt x="1406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ubicBezTo>
                    <a:pt x="1408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ubicBezTo>
                    <a:pt x="1410" y="436"/>
                    <a:pt x="1411" y="436"/>
                    <a:pt x="1412" y="437"/>
                  </a:cubicBezTo>
                  <a:cubicBezTo>
                    <a:pt x="1412" y="437"/>
                    <a:pt x="1412" y="437"/>
                    <a:pt x="1413" y="437"/>
                  </a:cubicBezTo>
                  <a:cubicBezTo>
                    <a:pt x="1413" y="437"/>
                    <a:pt x="1414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ubicBezTo>
                    <a:pt x="1416" y="438"/>
                    <a:pt x="1417" y="438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ubicBezTo>
                    <a:pt x="1419" y="439"/>
                    <a:pt x="1419" y="439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ubicBezTo>
                    <a:pt x="1422" y="440"/>
                    <a:pt x="1423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ubicBezTo>
                    <a:pt x="1425" y="442"/>
                    <a:pt x="1426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ubicBezTo>
                    <a:pt x="1429" y="444"/>
                    <a:pt x="1430" y="445"/>
                    <a:pt x="1431" y="445"/>
                  </a:cubicBezTo>
                  <a:cubicBezTo>
                    <a:pt x="1431" y="445"/>
                    <a:pt x="1431" y="445"/>
                    <a:pt x="1432" y="446"/>
                  </a:cubicBezTo>
                  <a:cubicBezTo>
                    <a:pt x="1433" y="446"/>
                    <a:pt x="1434" y="447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ubicBezTo>
                    <a:pt x="1437" y="449"/>
                    <a:pt x="1438" y="450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ubicBezTo>
                    <a:pt x="1441" y="452"/>
                    <a:pt x="1442" y="453"/>
                    <a:pt x="1444" y="454"/>
                  </a:cubicBezTo>
                  <a:cubicBezTo>
                    <a:pt x="1444" y="454"/>
                    <a:pt x="1444" y="454"/>
                    <a:pt x="1445" y="455"/>
                  </a:cubicBezTo>
                  <a:cubicBezTo>
                    <a:pt x="1446" y="456"/>
                    <a:pt x="1447" y="456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ubicBezTo>
                    <a:pt x="1451" y="460"/>
                    <a:pt x="1452" y="461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ubicBezTo>
                    <a:pt x="1455" y="463"/>
                    <a:pt x="1457" y="465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ubicBezTo>
                    <a:pt x="1461" y="469"/>
                    <a:pt x="1462" y="470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ubicBezTo>
                    <a:pt x="1466" y="474"/>
                    <a:pt x="1468" y="475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ubicBezTo>
                    <a:pt x="1472" y="480"/>
                    <a:pt x="1474" y="481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ubicBezTo>
                    <a:pt x="1482" y="490"/>
                    <a:pt x="1489" y="497"/>
                    <a:pt x="1496" y="505"/>
                  </a:cubicBezTo>
                  <a:cubicBezTo>
                    <a:pt x="1562" y="584"/>
                    <a:pt x="1603" y="570"/>
                    <a:pt x="1610" y="567"/>
                  </a:cubicBezTo>
                  <a:cubicBezTo>
                    <a:pt x="1610" y="567"/>
                    <a:pt x="1611" y="566"/>
                    <a:pt x="1611" y="566"/>
                  </a:cubicBezTo>
                  <a:cubicBezTo>
                    <a:pt x="1616" y="572"/>
                    <a:pt x="1619" y="578"/>
                    <a:pt x="1622" y="585"/>
                  </a:cubicBezTo>
                  <a:cubicBezTo>
                    <a:pt x="1626" y="593"/>
                    <a:pt x="1629" y="602"/>
                    <a:pt x="1630" y="611"/>
                  </a:cubicBezTo>
                  <a:cubicBezTo>
                    <a:pt x="1630" y="612"/>
                    <a:pt x="1630" y="613"/>
                    <a:pt x="1630" y="615"/>
                  </a:cubicBezTo>
                  <a:cubicBezTo>
                    <a:pt x="1629" y="614"/>
                    <a:pt x="1628" y="614"/>
                    <a:pt x="1627" y="614"/>
                  </a:cubicBezTo>
                  <a:cubicBezTo>
                    <a:pt x="1624" y="613"/>
                    <a:pt x="1623" y="613"/>
                    <a:pt x="1622" y="613"/>
                  </a:cubicBezTo>
                  <a:cubicBezTo>
                    <a:pt x="1614" y="611"/>
                    <a:pt x="1607" y="610"/>
                    <a:pt x="1599" y="610"/>
                  </a:cubicBezTo>
                  <a:cubicBezTo>
                    <a:pt x="1586" y="609"/>
                    <a:pt x="1573" y="609"/>
                    <a:pt x="1560" y="609"/>
                  </a:cubicBezTo>
                  <a:cubicBezTo>
                    <a:pt x="1559" y="609"/>
                    <a:pt x="1559" y="609"/>
                    <a:pt x="1558" y="609"/>
                  </a:cubicBezTo>
                  <a:cubicBezTo>
                    <a:pt x="1555" y="610"/>
                    <a:pt x="1553" y="609"/>
                    <a:pt x="1551" y="607"/>
                  </a:cubicBezTo>
                  <a:cubicBezTo>
                    <a:pt x="1532" y="592"/>
                    <a:pt x="1512" y="577"/>
                    <a:pt x="1493" y="562"/>
                  </a:cubicBezTo>
                  <a:cubicBezTo>
                    <a:pt x="1490" y="560"/>
                    <a:pt x="1488" y="558"/>
                    <a:pt x="1485" y="556"/>
                  </a:cubicBezTo>
                  <a:cubicBezTo>
                    <a:pt x="1482" y="554"/>
                    <a:pt x="1479" y="552"/>
                    <a:pt x="1476" y="551"/>
                  </a:cubicBezTo>
                  <a:cubicBezTo>
                    <a:pt x="1468" y="549"/>
                    <a:pt x="1461" y="547"/>
                    <a:pt x="1453" y="546"/>
                  </a:cubicBezTo>
                  <a:cubicBezTo>
                    <a:pt x="1441" y="545"/>
                    <a:pt x="1429" y="545"/>
                    <a:pt x="1417" y="545"/>
                  </a:cubicBezTo>
                  <a:cubicBezTo>
                    <a:pt x="1414" y="545"/>
                    <a:pt x="1412" y="545"/>
                    <a:pt x="1409" y="544"/>
                  </a:cubicBezTo>
                  <a:cubicBezTo>
                    <a:pt x="1399" y="540"/>
                    <a:pt x="1387" y="537"/>
                    <a:pt x="1376" y="535"/>
                  </a:cubicBezTo>
                  <a:cubicBezTo>
                    <a:pt x="1365" y="533"/>
                    <a:pt x="1354" y="533"/>
                    <a:pt x="1343" y="533"/>
                  </a:cubicBezTo>
                  <a:cubicBezTo>
                    <a:pt x="1331" y="534"/>
                    <a:pt x="1319" y="535"/>
                    <a:pt x="1308" y="539"/>
                  </a:cubicBezTo>
                  <a:cubicBezTo>
                    <a:pt x="1293" y="544"/>
                    <a:pt x="1277" y="549"/>
                    <a:pt x="1262" y="553"/>
                  </a:cubicBezTo>
                  <a:cubicBezTo>
                    <a:pt x="1259" y="554"/>
                    <a:pt x="1257" y="555"/>
                    <a:pt x="1256" y="557"/>
                  </a:cubicBezTo>
                  <a:cubicBezTo>
                    <a:pt x="1245" y="570"/>
                    <a:pt x="1234" y="583"/>
                    <a:pt x="1224" y="595"/>
                  </a:cubicBezTo>
                  <a:cubicBezTo>
                    <a:pt x="1222" y="597"/>
                    <a:pt x="1221" y="598"/>
                    <a:pt x="1219" y="599"/>
                  </a:cubicBezTo>
                  <a:cubicBezTo>
                    <a:pt x="1190" y="606"/>
                    <a:pt x="1168" y="622"/>
                    <a:pt x="1155" y="649"/>
                  </a:cubicBezTo>
                  <a:cubicBezTo>
                    <a:pt x="1153" y="652"/>
                    <a:pt x="1152" y="654"/>
                    <a:pt x="1151" y="657"/>
                  </a:cubicBezTo>
                  <a:cubicBezTo>
                    <a:pt x="1150" y="659"/>
                    <a:pt x="1150" y="661"/>
                    <a:pt x="1149" y="663"/>
                  </a:cubicBezTo>
                  <a:cubicBezTo>
                    <a:pt x="1149" y="664"/>
                    <a:pt x="1149" y="665"/>
                    <a:pt x="1149" y="666"/>
                  </a:cubicBezTo>
                  <a:cubicBezTo>
                    <a:pt x="1149" y="666"/>
                    <a:pt x="1149" y="665"/>
                    <a:pt x="1149" y="665"/>
                  </a:cubicBezTo>
                  <a:cubicBezTo>
                    <a:pt x="1149" y="665"/>
                    <a:pt x="1149" y="666"/>
                    <a:pt x="1149" y="666"/>
                  </a:cubicBezTo>
                  <a:cubicBezTo>
                    <a:pt x="1149" y="666"/>
                    <a:pt x="1149" y="667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ubicBezTo>
                    <a:pt x="1149" y="669"/>
                    <a:pt x="1150" y="669"/>
                    <a:pt x="1150" y="670"/>
                  </a:cubicBezTo>
                  <a:cubicBezTo>
                    <a:pt x="1151" y="671"/>
                    <a:pt x="1151" y="671"/>
                    <a:pt x="1151" y="672"/>
                  </a:cubicBezTo>
                  <a:cubicBezTo>
                    <a:pt x="1153" y="676"/>
                    <a:pt x="1154" y="680"/>
                    <a:pt x="1154" y="684"/>
                  </a:cubicBezTo>
                  <a:cubicBezTo>
                    <a:pt x="1154" y="691"/>
                    <a:pt x="1153" y="697"/>
                    <a:pt x="1153" y="704"/>
                  </a:cubicBezTo>
                  <a:cubicBezTo>
                    <a:pt x="1151" y="713"/>
                    <a:pt x="1150" y="721"/>
                    <a:pt x="1147" y="729"/>
                  </a:cubicBezTo>
                  <a:cubicBezTo>
                    <a:pt x="1141" y="750"/>
                    <a:pt x="1136" y="770"/>
                    <a:pt x="1132" y="791"/>
                  </a:cubicBezTo>
                  <a:cubicBezTo>
                    <a:pt x="1129" y="807"/>
                    <a:pt x="1127" y="823"/>
                    <a:pt x="1128" y="839"/>
                  </a:cubicBezTo>
                  <a:cubicBezTo>
                    <a:pt x="1128" y="847"/>
                    <a:pt x="1128" y="854"/>
                    <a:pt x="1130" y="861"/>
                  </a:cubicBezTo>
                  <a:cubicBezTo>
                    <a:pt x="1131" y="863"/>
                    <a:pt x="1131" y="865"/>
                    <a:pt x="1132" y="867"/>
                  </a:cubicBezTo>
                  <a:cubicBezTo>
                    <a:pt x="1132" y="869"/>
                    <a:pt x="1133" y="870"/>
                    <a:pt x="1135" y="871"/>
                  </a:cubicBezTo>
                  <a:cubicBezTo>
                    <a:pt x="1149" y="885"/>
                    <a:pt x="1163" y="899"/>
                    <a:pt x="1178" y="912"/>
                  </a:cubicBezTo>
                  <a:cubicBezTo>
                    <a:pt x="1191" y="924"/>
                    <a:pt x="1205" y="935"/>
                    <a:pt x="1220" y="945"/>
                  </a:cubicBezTo>
                  <a:cubicBezTo>
                    <a:pt x="1231" y="952"/>
                    <a:pt x="1243" y="959"/>
                    <a:pt x="1255" y="963"/>
                  </a:cubicBezTo>
                  <a:cubicBezTo>
                    <a:pt x="1269" y="968"/>
                    <a:pt x="1283" y="971"/>
                    <a:pt x="1297" y="969"/>
                  </a:cubicBezTo>
                  <a:cubicBezTo>
                    <a:pt x="1312" y="968"/>
                    <a:pt x="1327" y="967"/>
                    <a:pt x="1342" y="967"/>
                  </a:cubicBezTo>
                  <a:cubicBezTo>
                    <a:pt x="1353" y="966"/>
                    <a:pt x="1364" y="967"/>
                    <a:pt x="1374" y="969"/>
                  </a:cubicBezTo>
                  <a:cubicBezTo>
                    <a:pt x="1378" y="970"/>
                    <a:pt x="1381" y="971"/>
                    <a:pt x="1385" y="972"/>
                  </a:cubicBezTo>
                  <a:cubicBezTo>
                    <a:pt x="1388" y="974"/>
                    <a:pt x="1392" y="977"/>
                    <a:pt x="1394" y="980"/>
                  </a:cubicBezTo>
                  <a:cubicBezTo>
                    <a:pt x="1395" y="981"/>
                    <a:pt x="1395" y="982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7" y="984"/>
                    <a:pt x="1397" y="983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8" y="984"/>
                    <a:pt x="1398" y="985"/>
                    <a:pt x="1399" y="985"/>
                  </a:cubicBezTo>
                  <a:cubicBezTo>
                    <a:pt x="1399" y="985"/>
                    <a:pt x="1400" y="985"/>
                    <a:pt x="1400" y="985"/>
                  </a:cubicBezTo>
                  <a:cubicBezTo>
                    <a:pt x="1400" y="986"/>
                    <a:pt x="1401" y="986"/>
                    <a:pt x="1401" y="986"/>
                  </a:cubicBezTo>
                  <a:cubicBezTo>
                    <a:pt x="1401" y="986"/>
                    <a:pt x="1402" y="986"/>
                    <a:pt x="1403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3" y="986"/>
                    <a:pt x="1403" y="986"/>
                    <a:pt x="1404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4" y="986"/>
                    <a:pt x="1405" y="986"/>
                    <a:pt x="1406" y="986"/>
                  </a:cubicBezTo>
                  <a:cubicBezTo>
                    <a:pt x="1408" y="986"/>
                    <a:pt x="1410" y="985"/>
                    <a:pt x="1412" y="984"/>
                  </a:cubicBezTo>
                  <a:cubicBezTo>
                    <a:pt x="1414" y="983"/>
                    <a:pt x="1416" y="982"/>
                    <a:pt x="1418" y="981"/>
                  </a:cubicBezTo>
                  <a:cubicBezTo>
                    <a:pt x="1420" y="980"/>
                    <a:pt x="1422" y="980"/>
                    <a:pt x="1423" y="979"/>
                  </a:cubicBezTo>
                  <a:cubicBezTo>
                    <a:pt x="1424" y="979"/>
                    <a:pt x="1424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ubicBezTo>
                    <a:pt x="1428" y="978"/>
                    <a:pt x="1431" y="979"/>
                    <a:pt x="1432" y="983"/>
                  </a:cubicBezTo>
                  <a:cubicBezTo>
                    <a:pt x="1433" y="986"/>
                    <a:pt x="1434" y="988"/>
                    <a:pt x="1434" y="991"/>
                  </a:cubicBezTo>
                  <a:cubicBezTo>
                    <a:pt x="1437" y="1001"/>
                    <a:pt x="1438" y="1012"/>
                    <a:pt x="1436" y="1023"/>
                  </a:cubicBezTo>
                  <a:cubicBezTo>
                    <a:pt x="1436" y="1031"/>
                    <a:pt x="1433" y="1038"/>
                    <a:pt x="1431" y="1045"/>
                  </a:cubicBezTo>
                  <a:cubicBezTo>
                    <a:pt x="1428" y="1052"/>
                    <a:pt x="1425" y="1059"/>
                    <a:pt x="1423" y="1066"/>
                  </a:cubicBezTo>
                  <a:cubicBezTo>
                    <a:pt x="1421" y="1071"/>
                    <a:pt x="1419" y="1077"/>
                    <a:pt x="1417" y="1083"/>
                  </a:cubicBezTo>
                  <a:cubicBezTo>
                    <a:pt x="1413" y="1097"/>
                    <a:pt x="1413" y="1112"/>
                    <a:pt x="1417" y="1126"/>
                  </a:cubicBezTo>
                  <a:cubicBezTo>
                    <a:pt x="1419" y="1134"/>
                    <a:pt x="1422" y="1141"/>
                    <a:pt x="1425" y="1149"/>
                  </a:cubicBezTo>
                  <a:cubicBezTo>
                    <a:pt x="1427" y="1157"/>
                    <a:pt x="1430" y="1164"/>
                    <a:pt x="1432" y="1172"/>
                  </a:cubicBezTo>
                  <a:cubicBezTo>
                    <a:pt x="1435" y="1185"/>
                    <a:pt x="1433" y="1198"/>
                    <a:pt x="1428" y="1211"/>
                  </a:cubicBezTo>
                  <a:cubicBezTo>
                    <a:pt x="1425" y="1220"/>
                    <a:pt x="1420" y="1227"/>
                    <a:pt x="1414" y="1234"/>
                  </a:cubicBezTo>
                  <a:cubicBezTo>
                    <a:pt x="1409" y="1240"/>
                    <a:pt x="1405" y="1245"/>
                    <a:pt x="1400" y="1250"/>
                  </a:cubicBezTo>
                  <a:cubicBezTo>
                    <a:pt x="1398" y="1251"/>
                    <a:pt x="1396" y="1254"/>
                    <a:pt x="1395" y="1255"/>
                  </a:cubicBezTo>
                  <a:cubicBezTo>
                    <a:pt x="1388" y="1263"/>
                    <a:pt x="1381" y="1272"/>
                    <a:pt x="1376" y="1282"/>
                  </a:cubicBezTo>
                  <a:cubicBezTo>
                    <a:pt x="1373" y="1289"/>
                    <a:pt x="1369" y="1297"/>
                    <a:pt x="1366" y="1305"/>
                  </a:cubicBezTo>
                  <a:cubicBezTo>
                    <a:pt x="1362" y="1317"/>
                    <a:pt x="1361" y="1329"/>
                    <a:pt x="1363" y="1342"/>
                  </a:cubicBezTo>
                  <a:cubicBezTo>
                    <a:pt x="1365" y="1351"/>
                    <a:pt x="1368" y="1360"/>
                    <a:pt x="1369" y="1370"/>
                  </a:cubicBezTo>
                  <a:cubicBezTo>
                    <a:pt x="1370" y="1376"/>
                    <a:pt x="1371" y="1382"/>
                    <a:pt x="1372" y="1387"/>
                  </a:cubicBezTo>
                  <a:cubicBezTo>
                    <a:pt x="1373" y="1390"/>
                    <a:pt x="1373" y="1394"/>
                    <a:pt x="1372" y="1397"/>
                  </a:cubicBezTo>
                  <a:cubicBezTo>
                    <a:pt x="1370" y="1402"/>
                    <a:pt x="1369" y="1406"/>
                    <a:pt x="1367" y="1411"/>
                  </a:cubicBezTo>
                  <a:cubicBezTo>
                    <a:pt x="1362" y="1425"/>
                    <a:pt x="1355" y="1437"/>
                    <a:pt x="1349" y="1450"/>
                  </a:cubicBezTo>
                  <a:cubicBezTo>
                    <a:pt x="1342" y="1464"/>
                    <a:pt x="1336" y="1478"/>
                    <a:pt x="1330" y="1492"/>
                  </a:cubicBezTo>
                  <a:cubicBezTo>
                    <a:pt x="1327" y="1499"/>
                    <a:pt x="1324" y="1506"/>
                    <a:pt x="1322" y="1513"/>
                  </a:cubicBezTo>
                  <a:cubicBezTo>
                    <a:pt x="1321" y="1516"/>
                    <a:pt x="1321" y="1519"/>
                    <a:pt x="1320" y="1523"/>
                  </a:cubicBezTo>
                  <a:cubicBezTo>
                    <a:pt x="1320" y="1524"/>
                    <a:pt x="1320" y="1525"/>
                    <a:pt x="1321" y="1527"/>
                  </a:cubicBezTo>
                  <a:cubicBezTo>
                    <a:pt x="1322" y="1530"/>
                    <a:pt x="1324" y="1533"/>
                    <a:pt x="1327" y="1535"/>
                  </a:cubicBezTo>
                  <a:cubicBezTo>
                    <a:pt x="1192" y="1628"/>
                    <a:pt x="1031" y="1679"/>
                    <a:pt x="863" y="1679"/>
                  </a:cubicBezTo>
                  <a:close/>
                  <a:moveTo>
                    <a:pt x="282" y="572"/>
                  </a:moveTo>
                  <a:cubicBezTo>
                    <a:pt x="282" y="571"/>
                    <a:pt x="282" y="571"/>
                    <a:pt x="282" y="570"/>
                  </a:cubicBezTo>
                  <a:cubicBezTo>
                    <a:pt x="282" y="571"/>
                    <a:pt x="282" y="571"/>
                    <a:pt x="282" y="572"/>
                  </a:cubicBezTo>
                  <a:close/>
                  <a:moveTo>
                    <a:pt x="282" y="570"/>
                  </a:moveTo>
                  <a:cubicBezTo>
                    <a:pt x="282" y="569"/>
                    <a:pt x="283" y="569"/>
                    <a:pt x="283" y="568"/>
                  </a:cubicBezTo>
                  <a:cubicBezTo>
                    <a:pt x="283" y="569"/>
                    <a:pt x="282" y="569"/>
                    <a:pt x="282" y="570"/>
                  </a:cubicBezTo>
                  <a:close/>
                  <a:moveTo>
                    <a:pt x="283" y="568"/>
                  </a:moveTo>
                  <a:cubicBezTo>
                    <a:pt x="284" y="567"/>
                    <a:pt x="284" y="567"/>
                    <a:pt x="284" y="566"/>
                  </a:cubicBezTo>
                  <a:cubicBezTo>
                    <a:pt x="284" y="567"/>
                    <a:pt x="284" y="567"/>
                    <a:pt x="283" y="568"/>
                  </a:cubicBezTo>
                  <a:close/>
                  <a:moveTo>
                    <a:pt x="300" y="507"/>
                  </a:move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lose/>
                  <a:moveTo>
                    <a:pt x="299" y="507"/>
                  </a:moveTo>
                  <a:cubicBezTo>
                    <a:pt x="299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lose/>
                  <a:moveTo>
                    <a:pt x="298" y="507"/>
                  </a:moveTo>
                  <a:cubicBezTo>
                    <a:pt x="298" y="507"/>
                    <a:pt x="297" y="507"/>
                    <a:pt x="297" y="508"/>
                  </a:cubicBezTo>
                  <a:cubicBezTo>
                    <a:pt x="297" y="507"/>
                    <a:pt x="298" y="507"/>
                    <a:pt x="298" y="507"/>
                  </a:cubicBezTo>
                  <a:close/>
                  <a:moveTo>
                    <a:pt x="242" y="485"/>
                  </a:moveTo>
                  <a:cubicBezTo>
                    <a:pt x="242" y="486"/>
                    <a:pt x="242" y="486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lose/>
                  <a:moveTo>
                    <a:pt x="243" y="490"/>
                  </a:moveTo>
                  <a:cubicBezTo>
                    <a:pt x="243" y="490"/>
                    <a:pt x="243" y="491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lose/>
                  <a:moveTo>
                    <a:pt x="659" y="294"/>
                  </a:moveTo>
                  <a:cubicBezTo>
                    <a:pt x="659" y="294"/>
                    <a:pt x="660" y="294"/>
                    <a:pt x="660" y="294"/>
                  </a:cubicBezTo>
                  <a:cubicBezTo>
                    <a:pt x="660" y="294"/>
                    <a:pt x="659" y="294"/>
                    <a:pt x="659" y="294"/>
                  </a:cubicBezTo>
                  <a:close/>
                  <a:moveTo>
                    <a:pt x="793" y="280"/>
                  </a:moveTo>
                  <a:cubicBezTo>
                    <a:pt x="793" y="280"/>
                    <a:pt x="794" y="280"/>
                    <a:pt x="794" y="280"/>
                  </a:cubicBezTo>
                  <a:cubicBezTo>
                    <a:pt x="794" y="280"/>
                    <a:pt x="793" y="280"/>
                    <a:pt x="793" y="280"/>
                  </a:cubicBezTo>
                  <a:close/>
                  <a:moveTo>
                    <a:pt x="797" y="279"/>
                  </a:moveTo>
                  <a:cubicBezTo>
                    <a:pt x="798" y="279"/>
                    <a:pt x="798" y="279"/>
                    <a:pt x="798" y="279"/>
                  </a:cubicBezTo>
                  <a:cubicBezTo>
                    <a:pt x="798" y="279"/>
                    <a:pt x="798" y="279"/>
                    <a:pt x="797" y="279"/>
                  </a:cubicBezTo>
                  <a:close/>
                  <a:moveTo>
                    <a:pt x="801" y="277"/>
                  </a:moveTo>
                  <a:cubicBezTo>
                    <a:pt x="802" y="277"/>
                    <a:pt x="802" y="277"/>
                    <a:pt x="802" y="276"/>
                  </a:cubicBezTo>
                  <a:cubicBezTo>
                    <a:pt x="802" y="277"/>
                    <a:pt x="802" y="277"/>
                    <a:pt x="801" y="277"/>
                  </a:cubicBezTo>
                  <a:close/>
                  <a:moveTo>
                    <a:pt x="636" y="167"/>
                  </a:moveTo>
                  <a:cubicBezTo>
                    <a:pt x="636" y="166"/>
                    <a:pt x="636" y="165"/>
                    <a:pt x="637" y="165"/>
                  </a:cubicBezTo>
                  <a:cubicBezTo>
                    <a:pt x="636" y="165"/>
                    <a:pt x="636" y="166"/>
                    <a:pt x="636" y="167"/>
                  </a:cubicBezTo>
                  <a:close/>
                  <a:moveTo>
                    <a:pt x="637" y="161"/>
                  </a:moveTo>
                  <a:cubicBezTo>
                    <a:pt x="637" y="160"/>
                    <a:pt x="637" y="160"/>
                    <a:pt x="637" y="159"/>
                  </a:cubicBezTo>
                  <a:cubicBezTo>
                    <a:pt x="637" y="160"/>
                    <a:pt x="637" y="160"/>
                    <a:pt x="637" y="161"/>
                  </a:cubicBezTo>
                  <a:close/>
                  <a:moveTo>
                    <a:pt x="867" y="83"/>
                  </a:move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3"/>
                  </a:cubicBezTo>
                  <a:close/>
                  <a:moveTo>
                    <a:pt x="867" y="81"/>
                  </a:moveTo>
                  <a:cubicBezTo>
                    <a:pt x="867" y="81"/>
                    <a:pt x="866" y="81"/>
                    <a:pt x="866" y="81"/>
                  </a:cubicBezTo>
                  <a:cubicBezTo>
                    <a:pt x="866" y="81"/>
                    <a:pt x="867" y="81"/>
                    <a:pt x="867" y="81"/>
                  </a:cubicBezTo>
                  <a:close/>
                  <a:moveTo>
                    <a:pt x="1313" y="517"/>
                  </a:moveTo>
                  <a:cubicBezTo>
                    <a:pt x="1313" y="517"/>
                    <a:pt x="1313" y="517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lose/>
                  <a:moveTo>
                    <a:pt x="1310" y="516"/>
                  </a:moveTo>
                  <a:cubicBezTo>
                    <a:pt x="1309" y="516"/>
                    <a:pt x="1309" y="516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lose/>
                  <a:moveTo>
                    <a:pt x="1316" y="517"/>
                  </a:moveTo>
                  <a:cubicBezTo>
                    <a:pt x="1316" y="517"/>
                    <a:pt x="1317" y="517"/>
                    <a:pt x="1317" y="517"/>
                  </a:cubicBezTo>
                  <a:cubicBezTo>
                    <a:pt x="1317" y="517"/>
                    <a:pt x="1316" y="517"/>
                    <a:pt x="1316" y="517"/>
                  </a:cubicBezTo>
                  <a:close/>
                  <a:moveTo>
                    <a:pt x="1149" y="668"/>
                  </a:moveTo>
                  <a:cubicBezTo>
                    <a:pt x="1149" y="668"/>
                    <a:pt x="1149" y="668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lose/>
                  <a:moveTo>
                    <a:pt x="1399" y="985"/>
                  </a:moveTo>
                  <a:cubicBezTo>
                    <a:pt x="1399" y="985"/>
                    <a:pt x="1400" y="985"/>
                    <a:pt x="1400" y="985"/>
                  </a:cubicBezTo>
                  <a:cubicBezTo>
                    <a:pt x="1400" y="985"/>
                    <a:pt x="1399" y="985"/>
                    <a:pt x="1399" y="985"/>
                  </a:cubicBezTo>
                  <a:close/>
                  <a:moveTo>
                    <a:pt x="1401" y="986"/>
                  </a:moveTo>
                  <a:cubicBezTo>
                    <a:pt x="1401" y="986"/>
                    <a:pt x="1402" y="986"/>
                    <a:pt x="1403" y="986"/>
                  </a:cubicBezTo>
                  <a:cubicBezTo>
                    <a:pt x="1402" y="986"/>
                    <a:pt x="1401" y="986"/>
                    <a:pt x="1401" y="986"/>
                  </a:cubicBezTo>
                  <a:close/>
                  <a:moveTo>
                    <a:pt x="1425" y="978"/>
                  </a:moveTo>
                  <a:cubicBezTo>
                    <a:pt x="1425" y="978"/>
                    <a:pt x="1425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lose/>
                  <a:moveTo>
                    <a:pt x="986" y="168"/>
                  </a:moveTo>
                  <a:cubicBezTo>
                    <a:pt x="987" y="167"/>
                    <a:pt x="988" y="167"/>
                    <a:pt x="988" y="167"/>
                  </a:cubicBezTo>
                  <a:cubicBezTo>
                    <a:pt x="1003" y="161"/>
                    <a:pt x="1018" y="156"/>
                    <a:pt x="1033" y="150"/>
                  </a:cubicBezTo>
                  <a:cubicBezTo>
                    <a:pt x="1034" y="150"/>
                    <a:pt x="1034" y="150"/>
                    <a:pt x="1036" y="149"/>
                  </a:cubicBezTo>
                  <a:cubicBezTo>
                    <a:pt x="1041" y="152"/>
                    <a:pt x="1046" y="155"/>
                    <a:pt x="1051" y="159"/>
                  </a:cubicBezTo>
                  <a:cubicBezTo>
                    <a:pt x="1057" y="165"/>
                    <a:pt x="1057" y="171"/>
                    <a:pt x="1051" y="178"/>
                  </a:cubicBezTo>
                  <a:cubicBezTo>
                    <a:pt x="1049" y="178"/>
                    <a:pt x="1048" y="179"/>
                    <a:pt x="1047" y="180"/>
                  </a:cubicBezTo>
                  <a:cubicBezTo>
                    <a:pt x="1045" y="181"/>
                    <a:pt x="1044" y="183"/>
                    <a:pt x="1044" y="185"/>
                  </a:cubicBezTo>
                  <a:cubicBezTo>
                    <a:pt x="1042" y="190"/>
                    <a:pt x="1041" y="195"/>
                    <a:pt x="1039" y="199"/>
                  </a:cubicBezTo>
                  <a:cubicBezTo>
                    <a:pt x="1039" y="200"/>
                    <a:pt x="1039" y="201"/>
                    <a:pt x="1039" y="202"/>
                  </a:cubicBezTo>
                  <a:cubicBezTo>
                    <a:pt x="1037" y="202"/>
                    <a:pt x="1036" y="202"/>
                    <a:pt x="1035" y="202"/>
                  </a:cubicBezTo>
                  <a:cubicBezTo>
                    <a:pt x="1024" y="201"/>
                    <a:pt x="1013" y="199"/>
                    <a:pt x="1002" y="196"/>
                  </a:cubicBezTo>
                  <a:cubicBezTo>
                    <a:pt x="996" y="194"/>
                    <a:pt x="990" y="190"/>
                    <a:pt x="985" y="186"/>
                  </a:cubicBezTo>
                  <a:cubicBezTo>
                    <a:pt x="984" y="184"/>
                    <a:pt x="982" y="183"/>
                    <a:pt x="981" y="181"/>
                  </a:cubicBezTo>
                  <a:cubicBezTo>
                    <a:pt x="979" y="176"/>
                    <a:pt x="981" y="170"/>
                    <a:pt x="986" y="168"/>
                  </a:cubicBezTo>
                  <a:close/>
                  <a:moveTo>
                    <a:pt x="533" y="585"/>
                  </a:moveTo>
                  <a:cubicBezTo>
                    <a:pt x="533" y="586"/>
                    <a:pt x="533" y="586"/>
                    <a:pt x="532" y="587"/>
                  </a:cubicBezTo>
                  <a:cubicBezTo>
                    <a:pt x="531" y="588"/>
                    <a:pt x="531" y="589"/>
                    <a:pt x="529" y="588"/>
                  </a:cubicBezTo>
                  <a:cubicBezTo>
                    <a:pt x="528" y="588"/>
                    <a:pt x="527" y="587"/>
                    <a:pt x="526" y="586"/>
                  </a:cubicBezTo>
                  <a:cubicBezTo>
                    <a:pt x="516" y="581"/>
                    <a:pt x="506" y="579"/>
                    <a:pt x="496" y="579"/>
                  </a:cubicBezTo>
                  <a:cubicBezTo>
                    <a:pt x="491" y="579"/>
                    <a:pt x="486" y="580"/>
                    <a:pt x="481" y="580"/>
                  </a:cubicBezTo>
                  <a:cubicBezTo>
                    <a:pt x="476" y="580"/>
                    <a:pt x="471" y="580"/>
                    <a:pt x="466" y="579"/>
                  </a:cubicBezTo>
                  <a:cubicBezTo>
                    <a:pt x="464" y="579"/>
                    <a:pt x="463" y="578"/>
                    <a:pt x="461" y="578"/>
                  </a:cubicBezTo>
                  <a:cubicBezTo>
                    <a:pt x="460" y="577"/>
                    <a:pt x="460" y="576"/>
                    <a:pt x="461" y="575"/>
                  </a:cubicBezTo>
                  <a:cubicBezTo>
                    <a:pt x="462" y="575"/>
                    <a:pt x="463" y="573"/>
                    <a:pt x="464" y="573"/>
                  </a:cubicBezTo>
                  <a:cubicBezTo>
                    <a:pt x="466" y="572"/>
                    <a:pt x="469" y="570"/>
                    <a:pt x="471" y="569"/>
                  </a:cubicBezTo>
                  <a:cubicBezTo>
                    <a:pt x="482" y="564"/>
                    <a:pt x="492" y="559"/>
                    <a:pt x="503" y="555"/>
                  </a:cubicBezTo>
                  <a:cubicBezTo>
                    <a:pt x="504" y="554"/>
                    <a:pt x="506" y="554"/>
                    <a:pt x="506" y="554"/>
                  </a:cubicBezTo>
                  <a:cubicBezTo>
                    <a:pt x="507" y="554"/>
                    <a:pt x="509" y="554"/>
                    <a:pt x="511" y="555"/>
                  </a:cubicBezTo>
                  <a:cubicBezTo>
                    <a:pt x="514" y="557"/>
                    <a:pt x="519" y="560"/>
                    <a:pt x="523" y="563"/>
                  </a:cubicBezTo>
                  <a:cubicBezTo>
                    <a:pt x="525" y="564"/>
                    <a:pt x="528" y="566"/>
                    <a:pt x="530" y="566"/>
                  </a:cubicBezTo>
                  <a:cubicBezTo>
                    <a:pt x="533" y="567"/>
                    <a:pt x="534" y="569"/>
                    <a:pt x="535" y="571"/>
                  </a:cubicBezTo>
                  <a:cubicBezTo>
                    <a:pt x="536" y="573"/>
                    <a:pt x="535" y="580"/>
                    <a:pt x="533" y="585"/>
                  </a:cubicBezTo>
                  <a:close/>
                  <a:moveTo>
                    <a:pt x="488" y="529"/>
                  </a:moveTo>
                  <a:cubicBezTo>
                    <a:pt x="491" y="528"/>
                    <a:pt x="492" y="525"/>
                    <a:pt x="490" y="523"/>
                  </a:cubicBezTo>
                  <a:cubicBezTo>
                    <a:pt x="489" y="522"/>
                    <a:pt x="489" y="520"/>
                    <a:pt x="488" y="520"/>
                  </a:cubicBezTo>
                  <a:cubicBezTo>
                    <a:pt x="486" y="519"/>
                    <a:pt x="484" y="518"/>
                    <a:pt x="483" y="518"/>
                  </a:cubicBezTo>
                  <a:cubicBezTo>
                    <a:pt x="480" y="517"/>
                    <a:pt x="477" y="517"/>
                    <a:pt x="474" y="516"/>
                  </a:cubicBezTo>
                  <a:cubicBezTo>
                    <a:pt x="467" y="515"/>
                    <a:pt x="461" y="515"/>
                    <a:pt x="454" y="515"/>
                  </a:cubicBezTo>
                  <a:cubicBezTo>
                    <a:pt x="445" y="514"/>
                    <a:pt x="437" y="511"/>
                    <a:pt x="429" y="505"/>
                  </a:cubicBezTo>
                  <a:cubicBezTo>
                    <a:pt x="428" y="504"/>
                    <a:pt x="426" y="503"/>
                    <a:pt x="424" y="501"/>
                  </a:cubicBezTo>
                  <a:cubicBezTo>
                    <a:pt x="423" y="500"/>
                    <a:pt x="421" y="499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8" y="497"/>
                    <a:pt x="419" y="498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6" y="497"/>
                    <a:pt x="416" y="496"/>
                    <a:pt x="415" y="496"/>
                  </a:cubicBezTo>
                  <a:cubicBezTo>
                    <a:pt x="415" y="496"/>
                    <a:pt x="414" y="496"/>
                    <a:pt x="413" y="495"/>
                  </a:cubicBezTo>
                  <a:cubicBezTo>
                    <a:pt x="413" y="495"/>
                    <a:pt x="412" y="495"/>
                    <a:pt x="412" y="495"/>
                  </a:cubicBezTo>
                  <a:cubicBezTo>
                    <a:pt x="411" y="495"/>
                    <a:pt x="411" y="495"/>
                    <a:pt x="410" y="495"/>
                  </a:cubicBezTo>
                  <a:cubicBezTo>
                    <a:pt x="409" y="495"/>
                    <a:pt x="409" y="495"/>
                    <a:pt x="408" y="495"/>
                  </a:cubicBezTo>
                  <a:cubicBezTo>
                    <a:pt x="408" y="495"/>
                    <a:pt x="408" y="494"/>
                    <a:pt x="407" y="494"/>
                  </a:cubicBezTo>
                  <a:cubicBezTo>
                    <a:pt x="408" y="494"/>
                    <a:pt x="408" y="495"/>
                    <a:pt x="408" y="495"/>
                  </a:cubicBezTo>
                  <a:cubicBezTo>
                    <a:pt x="407" y="494"/>
                    <a:pt x="407" y="494"/>
                    <a:pt x="406" y="495"/>
                  </a:cubicBezTo>
                  <a:cubicBezTo>
                    <a:pt x="403" y="495"/>
                    <a:pt x="399" y="495"/>
                    <a:pt x="396" y="496"/>
                  </a:cubicBezTo>
                  <a:cubicBezTo>
                    <a:pt x="393" y="497"/>
                    <a:pt x="389" y="498"/>
                    <a:pt x="386" y="500"/>
                  </a:cubicBezTo>
                  <a:cubicBezTo>
                    <a:pt x="382" y="503"/>
                    <a:pt x="377" y="513"/>
                    <a:pt x="377" y="515"/>
                  </a:cubicBezTo>
                  <a:cubicBezTo>
                    <a:pt x="377" y="516"/>
                    <a:pt x="378" y="518"/>
                    <a:pt x="379" y="518"/>
                  </a:cubicBezTo>
                  <a:cubicBezTo>
                    <a:pt x="382" y="519"/>
                    <a:pt x="384" y="520"/>
                    <a:pt x="387" y="521"/>
                  </a:cubicBezTo>
                  <a:cubicBezTo>
                    <a:pt x="391" y="522"/>
                    <a:pt x="395" y="522"/>
                    <a:pt x="399" y="523"/>
                  </a:cubicBezTo>
                  <a:cubicBezTo>
                    <a:pt x="418" y="526"/>
                    <a:pt x="437" y="530"/>
                    <a:pt x="457" y="532"/>
                  </a:cubicBezTo>
                  <a:cubicBezTo>
                    <a:pt x="465" y="531"/>
                    <a:pt x="473" y="532"/>
                    <a:pt x="480" y="531"/>
                  </a:cubicBezTo>
                  <a:cubicBezTo>
                    <a:pt x="483" y="531"/>
                    <a:pt x="486" y="530"/>
                    <a:pt x="488" y="529"/>
                  </a:cubicBezTo>
                  <a:close/>
                  <a:moveTo>
                    <a:pt x="415" y="496"/>
                  </a:moveTo>
                  <a:cubicBezTo>
                    <a:pt x="415" y="496"/>
                    <a:pt x="414" y="496"/>
                    <a:pt x="413" y="495"/>
                  </a:cubicBezTo>
                  <a:cubicBezTo>
                    <a:pt x="414" y="496"/>
                    <a:pt x="415" y="496"/>
                    <a:pt x="415" y="496"/>
                  </a:cubicBezTo>
                  <a:close/>
                  <a:moveTo>
                    <a:pt x="412" y="495"/>
                  </a:moveTo>
                  <a:cubicBezTo>
                    <a:pt x="411" y="495"/>
                    <a:pt x="411" y="495"/>
                    <a:pt x="410" y="495"/>
                  </a:cubicBezTo>
                  <a:cubicBezTo>
                    <a:pt x="411" y="495"/>
                    <a:pt x="411" y="495"/>
                    <a:pt x="412" y="495"/>
                  </a:cubicBezTo>
                  <a:close/>
                  <a:moveTo>
                    <a:pt x="1201" y="298"/>
                  </a:moveTo>
                  <a:cubicBezTo>
                    <a:pt x="1201" y="298"/>
                    <a:pt x="1201" y="298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1" y="297"/>
                    <a:pt x="1201" y="297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3" y="295"/>
                    <a:pt x="1205" y="294"/>
                    <a:pt x="1207" y="293"/>
                  </a:cubicBezTo>
                  <a:cubicBezTo>
                    <a:pt x="1208" y="292"/>
                    <a:pt x="1210" y="290"/>
                    <a:pt x="1212" y="289"/>
                  </a:cubicBezTo>
                  <a:cubicBezTo>
                    <a:pt x="1214" y="287"/>
                    <a:pt x="1216" y="286"/>
                    <a:pt x="1218" y="284"/>
                  </a:cubicBezTo>
                  <a:cubicBezTo>
                    <a:pt x="1220" y="283"/>
                    <a:pt x="1222" y="281"/>
                    <a:pt x="1223" y="280"/>
                  </a:cubicBezTo>
                  <a:cubicBezTo>
                    <a:pt x="1223" y="279"/>
                    <a:pt x="1223" y="278"/>
                    <a:pt x="1223" y="277"/>
                  </a:cubicBezTo>
                  <a:cubicBezTo>
                    <a:pt x="1222" y="272"/>
                    <a:pt x="1221" y="267"/>
                    <a:pt x="1219" y="263"/>
                  </a:cubicBezTo>
                  <a:cubicBezTo>
                    <a:pt x="1217" y="261"/>
                    <a:pt x="1218" y="258"/>
                    <a:pt x="1219" y="256"/>
                  </a:cubicBezTo>
                  <a:cubicBezTo>
                    <a:pt x="1223" y="252"/>
                    <a:pt x="1228" y="251"/>
                    <a:pt x="1233" y="252"/>
                  </a:cubicBezTo>
                  <a:cubicBezTo>
                    <a:pt x="1235" y="252"/>
                    <a:pt x="1236" y="253"/>
                    <a:pt x="1237" y="254"/>
                  </a:cubicBezTo>
                  <a:cubicBezTo>
                    <a:pt x="1239" y="255"/>
                    <a:pt x="1242" y="258"/>
                    <a:pt x="1243" y="260"/>
                  </a:cubicBezTo>
                  <a:cubicBezTo>
                    <a:pt x="1245" y="262"/>
                    <a:pt x="1247" y="264"/>
                    <a:pt x="1249" y="266"/>
                  </a:cubicBezTo>
                  <a:cubicBezTo>
                    <a:pt x="1251" y="269"/>
                    <a:pt x="1253" y="271"/>
                    <a:pt x="1256" y="272"/>
                  </a:cubicBezTo>
                  <a:cubicBezTo>
                    <a:pt x="1265" y="275"/>
                    <a:pt x="1271" y="281"/>
                    <a:pt x="1277" y="286"/>
                  </a:cubicBezTo>
                  <a:cubicBezTo>
                    <a:pt x="1290" y="300"/>
                    <a:pt x="1298" y="316"/>
                    <a:pt x="1303" y="333"/>
                  </a:cubicBezTo>
                  <a:cubicBezTo>
                    <a:pt x="1304" y="336"/>
                    <a:pt x="1304" y="338"/>
                    <a:pt x="1305" y="341"/>
                  </a:cubicBezTo>
                  <a:cubicBezTo>
                    <a:pt x="1299" y="346"/>
                    <a:pt x="1292" y="352"/>
                    <a:pt x="1285" y="355"/>
                  </a:cubicBezTo>
                  <a:cubicBezTo>
                    <a:pt x="1280" y="358"/>
                    <a:pt x="1275" y="360"/>
                    <a:pt x="1270" y="360"/>
                  </a:cubicBezTo>
                  <a:cubicBezTo>
                    <a:pt x="1262" y="361"/>
                    <a:pt x="1256" y="359"/>
                    <a:pt x="1250" y="353"/>
                  </a:cubicBezTo>
                  <a:cubicBezTo>
                    <a:pt x="1247" y="349"/>
                    <a:pt x="1245" y="345"/>
                    <a:pt x="1244" y="340"/>
                  </a:cubicBezTo>
                  <a:cubicBezTo>
                    <a:pt x="1243" y="330"/>
                    <a:pt x="1242" y="322"/>
                    <a:pt x="1239" y="313"/>
                  </a:cubicBezTo>
                  <a:cubicBezTo>
                    <a:pt x="1239" y="309"/>
                    <a:pt x="1235" y="309"/>
                    <a:pt x="1235" y="309"/>
                  </a:cubicBezTo>
                  <a:cubicBezTo>
                    <a:pt x="1235" y="309"/>
                    <a:pt x="1232" y="309"/>
                    <a:pt x="1230" y="311"/>
                  </a:cubicBezTo>
                  <a:cubicBezTo>
                    <a:pt x="1227" y="312"/>
                    <a:pt x="1224" y="313"/>
                    <a:pt x="1222" y="315"/>
                  </a:cubicBezTo>
                  <a:cubicBezTo>
                    <a:pt x="1219" y="316"/>
                    <a:pt x="1219" y="316"/>
                    <a:pt x="1216" y="317"/>
                  </a:cubicBezTo>
                  <a:cubicBezTo>
                    <a:pt x="1211" y="319"/>
                    <a:pt x="1200" y="302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Freeform 7"/>
          <p:cNvSpPr>
            <a:spLocks noEditPoints="1"/>
          </p:cNvSpPr>
          <p:nvPr userDrawn="1"/>
        </p:nvSpPr>
        <p:spPr bwMode="auto">
          <a:xfrm>
            <a:off x="5685315" y="5014097"/>
            <a:ext cx="354036" cy="354036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197 w 323"/>
              <a:gd name="T11" fmla="*/ 162 h 323"/>
              <a:gd name="T12" fmla="*/ 175 w 323"/>
              <a:gd name="T13" fmla="*/ 162 h 323"/>
              <a:gd name="T14" fmla="*/ 175 w 323"/>
              <a:gd name="T15" fmla="*/ 244 h 323"/>
              <a:gd name="T16" fmla="*/ 140 w 323"/>
              <a:gd name="T17" fmla="*/ 244 h 323"/>
              <a:gd name="T18" fmla="*/ 140 w 323"/>
              <a:gd name="T19" fmla="*/ 162 h 323"/>
              <a:gd name="T20" fmla="*/ 123 w 323"/>
              <a:gd name="T21" fmla="*/ 162 h 323"/>
              <a:gd name="T22" fmla="*/ 123 w 323"/>
              <a:gd name="T23" fmla="*/ 133 h 323"/>
              <a:gd name="T24" fmla="*/ 140 w 323"/>
              <a:gd name="T25" fmla="*/ 133 h 323"/>
              <a:gd name="T26" fmla="*/ 140 w 323"/>
              <a:gd name="T27" fmla="*/ 116 h 323"/>
              <a:gd name="T28" fmla="*/ 177 w 323"/>
              <a:gd name="T29" fmla="*/ 79 h 323"/>
              <a:gd name="T30" fmla="*/ 200 w 323"/>
              <a:gd name="T31" fmla="*/ 79 h 323"/>
              <a:gd name="T32" fmla="*/ 200 w 323"/>
              <a:gd name="T33" fmla="*/ 108 h 323"/>
              <a:gd name="T34" fmla="*/ 186 w 323"/>
              <a:gd name="T35" fmla="*/ 108 h 323"/>
              <a:gd name="T36" fmla="*/ 175 w 323"/>
              <a:gd name="T37" fmla="*/ 119 h 323"/>
              <a:gd name="T38" fmla="*/ 175 w 323"/>
              <a:gd name="T39" fmla="*/ 133 h 323"/>
              <a:gd name="T40" fmla="*/ 200 w 323"/>
              <a:gd name="T41" fmla="*/ 133 h 323"/>
              <a:gd name="T42" fmla="*/ 197 w 323"/>
              <a:gd name="T4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197" y="162"/>
                </a:moveTo>
                <a:cubicBezTo>
                  <a:pt x="175" y="162"/>
                  <a:pt x="175" y="162"/>
                  <a:pt x="175" y="162"/>
                </a:cubicBezTo>
                <a:cubicBezTo>
                  <a:pt x="175" y="244"/>
                  <a:pt x="175" y="244"/>
                  <a:pt x="175" y="244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93"/>
                  <a:pt x="150" y="79"/>
                  <a:pt x="177" y="79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75" y="108"/>
                  <a:pt x="175" y="112"/>
                  <a:pt x="175" y="11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200" y="133"/>
                  <a:pt x="200" y="133"/>
                  <a:pt x="200" y="133"/>
                </a:cubicBezTo>
                <a:lnTo>
                  <a:pt x="197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"/>
          <p:cNvSpPr>
            <a:spLocks noChangeAspect="1" noEditPoints="1"/>
          </p:cNvSpPr>
          <p:nvPr userDrawn="1"/>
        </p:nvSpPr>
        <p:spPr bwMode="auto">
          <a:xfrm>
            <a:off x="5685315" y="5645240"/>
            <a:ext cx="353771" cy="353771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5685315" y="4383218"/>
            <a:ext cx="353771" cy="353771"/>
            <a:chOff x="4301296" y="1124696"/>
            <a:chExt cx="435600" cy="435600"/>
          </a:xfrm>
        </p:grpSpPr>
        <p:sp>
          <p:nvSpPr>
            <p:cNvPr id="54" name="Oval 53"/>
            <p:cNvSpPr/>
            <p:nvPr userDrawn="1"/>
          </p:nvSpPr>
          <p:spPr>
            <a:xfrm>
              <a:off x="4301296" y="1124696"/>
              <a:ext cx="435600" cy="43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2" descr="M:\KW\TEMPLATES\PPT\working files\linkedin11.e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013" y="1223920"/>
              <a:ext cx="248166" cy="23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Rectangle 55"/>
          <p:cNvSpPr/>
          <p:nvPr userDrawn="1"/>
        </p:nvSpPr>
        <p:spPr>
          <a:xfrm>
            <a:off x="6039086" y="3793157"/>
            <a:ext cx="1836978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www.luxinnovation.lu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039086" y="4379518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Luxinnovation</a:t>
            </a:r>
            <a:endParaRPr lang="fr-BE" sz="1400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039086" y="505518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6039086" y="568619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6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16.03.2021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8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9668" y="2276475"/>
            <a:ext cx="10752665" cy="403225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982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069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4154" y="2305051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94154" y="3061435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4154" y="3817819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4154" y="4574203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094154" y="5330586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20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385561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347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441312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816295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30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5197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976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719668" y="2556941"/>
            <a:ext cx="5013476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6"/>
          <p:cNvSpPr>
            <a:spLocks noGrp="1"/>
          </p:cNvSpPr>
          <p:nvPr>
            <p:ph type="title"/>
          </p:nvPr>
        </p:nvSpPr>
        <p:spPr>
          <a:xfrm>
            <a:off x="719668" y="1379202"/>
            <a:ext cx="5013476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2"/>
          </p:nvPr>
        </p:nvSpPr>
        <p:spPr>
          <a:xfrm>
            <a:off x="4063650" y="0"/>
            <a:ext cx="8128350" cy="6858000"/>
          </a:xfrm>
          <a:custGeom>
            <a:avLst/>
            <a:gdLst>
              <a:gd name="connsiteX0" fmla="*/ 4062411 w 8128350"/>
              <a:gd name="connsiteY0" fmla="*/ 0 h 6858000"/>
              <a:gd name="connsiteX1" fmla="*/ 8128350 w 8128350"/>
              <a:gd name="connsiteY1" fmla="*/ 0 h 6858000"/>
              <a:gd name="connsiteX2" fmla="*/ 8128350 w 8128350"/>
              <a:gd name="connsiteY2" fmla="*/ 6858000 h 6858000"/>
              <a:gd name="connsiteX3" fmla="*/ 2795590 w 8128350"/>
              <a:gd name="connsiteY3" fmla="*/ 6858000 h 6858000"/>
              <a:gd name="connsiteX4" fmla="*/ 0 w 8128350"/>
              <a:gd name="connsiteY4" fmla="*/ 40624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50" h="6858000">
                <a:moveTo>
                  <a:pt x="4062411" y="0"/>
                </a:moveTo>
                <a:lnTo>
                  <a:pt x="8128350" y="0"/>
                </a:lnTo>
                <a:lnTo>
                  <a:pt x="8128350" y="6858000"/>
                </a:lnTo>
                <a:lnTo>
                  <a:pt x="2795590" y="6858000"/>
                </a:lnTo>
                <a:lnTo>
                  <a:pt x="0" y="4062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7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4"/>
          </p:nvPr>
        </p:nvSpPr>
        <p:spPr>
          <a:xfrm>
            <a:off x="3302071" y="4062412"/>
            <a:ext cx="4819548" cy="2795589"/>
          </a:xfrm>
          <a:custGeom>
            <a:avLst/>
            <a:gdLst>
              <a:gd name="connsiteX0" fmla="*/ 2788342 w 4819548"/>
              <a:gd name="connsiteY0" fmla="*/ 0 h 2795589"/>
              <a:gd name="connsiteX1" fmla="*/ 4819548 w 4819548"/>
              <a:gd name="connsiteY1" fmla="*/ 2031207 h 2795589"/>
              <a:gd name="connsiteX2" fmla="*/ 4057148 w 4819548"/>
              <a:gd name="connsiteY2" fmla="*/ 2795589 h 2795589"/>
              <a:gd name="connsiteX3" fmla="*/ 0 w 4819548"/>
              <a:gd name="connsiteY3" fmla="*/ 2795589 h 279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548" h="2795589">
                <a:moveTo>
                  <a:pt x="2788342" y="0"/>
                </a:moveTo>
                <a:lnTo>
                  <a:pt x="4819548" y="2031207"/>
                </a:lnTo>
                <a:lnTo>
                  <a:pt x="4057148" y="2795589"/>
                </a:lnTo>
                <a:lnTo>
                  <a:pt x="0" y="2795589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60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062412" y="0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129587" y="0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098381" y="2031206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1"/>
          </p:nvPr>
        </p:nvSpPr>
        <p:spPr>
          <a:xfrm>
            <a:off x="632433" y="2031205"/>
            <a:ext cx="5455187" cy="5460206"/>
          </a:xfrm>
          <a:custGeom>
            <a:avLst/>
            <a:gdLst>
              <a:gd name="connsiteX0" fmla="*/ 3423981 w 5455187"/>
              <a:gd name="connsiteY0" fmla="*/ 0 h 5460206"/>
              <a:gd name="connsiteX1" fmla="*/ 5455187 w 5455187"/>
              <a:gd name="connsiteY1" fmla="*/ 2031207 h 5460206"/>
              <a:gd name="connsiteX2" fmla="*/ 4059904 w 5455187"/>
              <a:gd name="connsiteY2" fmla="*/ 3426491 h 5460206"/>
              <a:gd name="connsiteX3" fmla="*/ 4062413 w 5455187"/>
              <a:gd name="connsiteY3" fmla="*/ 3429000 h 5460206"/>
              <a:gd name="connsiteX4" fmla="*/ 3429491 w 5455187"/>
              <a:gd name="connsiteY4" fmla="*/ 4061923 h 5460206"/>
              <a:gd name="connsiteX5" fmla="*/ 3429981 w 5455187"/>
              <a:gd name="connsiteY5" fmla="*/ 4062413 h 5460206"/>
              <a:gd name="connsiteX6" fmla="*/ 2665600 w 5455187"/>
              <a:gd name="connsiteY6" fmla="*/ 4826794 h 5460206"/>
              <a:gd name="connsiteX7" fmla="*/ 2664619 w 5455187"/>
              <a:gd name="connsiteY7" fmla="*/ 4826794 h 5460206"/>
              <a:gd name="connsiteX8" fmla="*/ 2031207 w 5455187"/>
              <a:gd name="connsiteY8" fmla="*/ 5460206 h 5460206"/>
              <a:gd name="connsiteX9" fmla="*/ 0 w 5455187"/>
              <a:gd name="connsiteY9" fmla="*/ 3429000 h 5460206"/>
              <a:gd name="connsiteX10" fmla="*/ 1395284 w 5455187"/>
              <a:gd name="connsiteY10" fmla="*/ 2033717 h 5460206"/>
              <a:gd name="connsiteX11" fmla="*/ 1392774 w 5455187"/>
              <a:gd name="connsiteY11" fmla="*/ 2031207 h 546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5187" h="5460206">
                <a:moveTo>
                  <a:pt x="3423981" y="0"/>
                </a:moveTo>
                <a:lnTo>
                  <a:pt x="5455187" y="2031207"/>
                </a:lnTo>
                <a:lnTo>
                  <a:pt x="4059904" y="3426491"/>
                </a:lnTo>
                <a:lnTo>
                  <a:pt x="4062413" y="3429000"/>
                </a:lnTo>
                <a:lnTo>
                  <a:pt x="3429491" y="4061923"/>
                </a:lnTo>
                <a:lnTo>
                  <a:pt x="3429981" y="4062413"/>
                </a:lnTo>
                <a:lnTo>
                  <a:pt x="2665600" y="4826794"/>
                </a:lnTo>
                <a:lnTo>
                  <a:pt x="2664619" y="4826794"/>
                </a:lnTo>
                <a:lnTo>
                  <a:pt x="2031207" y="5460206"/>
                </a:lnTo>
                <a:lnTo>
                  <a:pt x="0" y="3429000"/>
                </a:lnTo>
                <a:lnTo>
                  <a:pt x="1395284" y="2033717"/>
                </a:lnTo>
                <a:lnTo>
                  <a:pt x="1392774" y="2031207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1321500" y="6498000"/>
            <a:ext cx="720000" cy="360000"/>
          </a:xfrm>
          <a:custGeom>
            <a:avLst/>
            <a:gdLst>
              <a:gd name="T0" fmla="*/ 443 w 443"/>
              <a:gd name="T1" fmla="*/ 0 h 223"/>
              <a:gd name="T2" fmla="*/ 222 w 443"/>
              <a:gd name="T3" fmla="*/ 0 h 223"/>
              <a:gd name="T4" fmla="*/ 0 w 443"/>
              <a:gd name="T5" fmla="*/ 223 h 223"/>
              <a:gd name="T6" fmla="*/ 443 w 443"/>
              <a:gd name="T7" fmla="*/ 223 h 223"/>
              <a:gd name="T8" fmla="*/ 443 w 443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23">
                <a:moveTo>
                  <a:pt x="443" y="0"/>
                </a:moveTo>
                <a:lnTo>
                  <a:pt x="222" y="0"/>
                </a:lnTo>
                <a:lnTo>
                  <a:pt x="0" y="223"/>
                </a:lnTo>
                <a:lnTo>
                  <a:pt x="443" y="223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4"/>
          </p:nvPr>
        </p:nvSpPr>
        <p:spPr>
          <a:xfrm>
            <a:off x="11621181" y="6526162"/>
            <a:ext cx="457932" cy="33183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idx="1"/>
          </p:nvPr>
        </p:nvSpPr>
        <p:spPr>
          <a:xfrm>
            <a:off x="719667" y="2276475"/>
            <a:ext cx="10752667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3F5F48A-B171-4965-A684-5468C04F6C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88601" y="6442367"/>
            <a:ext cx="1462637" cy="2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65" r:id="rId4"/>
    <p:sldLayoutId id="2147483653" r:id="rId5"/>
    <p:sldLayoutId id="2147483663" r:id="rId6"/>
    <p:sldLayoutId id="2147483662" r:id="rId7"/>
    <p:sldLayoutId id="2147483678" r:id="rId8"/>
    <p:sldLayoutId id="2147483677" r:id="rId9"/>
    <p:sldLayoutId id="2147483667" r:id="rId10"/>
    <p:sldLayoutId id="2147483680" r:id="rId11"/>
    <p:sldLayoutId id="2147483679" r:id="rId12"/>
    <p:sldLayoutId id="2147483654" r:id="rId13"/>
    <p:sldLayoutId id="2147483669" r:id="rId14"/>
    <p:sldLayoutId id="2147483681" r:id="rId1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BE" sz="54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0"/>
        </a:buBlip>
        <a:tabLst/>
        <a:defRPr lang="en-US" sz="2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44500" indent="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7227">
          <p15:clr>
            <a:srgbClr val="F26B43"/>
          </p15:clr>
        </p15:guide>
        <p15:guide id="3" pos="453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10156170" y="4448255"/>
            <a:ext cx="1910364" cy="18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          Company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2954" y="4448255"/>
            <a:ext cx="1910364" cy="18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          Company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9025" y="4448255"/>
            <a:ext cx="1910364" cy="18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1"/>
                </a:solidFill>
              </a:rPr>
              <a:t>Research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institute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2696" y="4448255"/>
            <a:ext cx="1910364" cy="18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1"/>
                </a:solidFill>
              </a:rPr>
              <a:t>Research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institute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27" y="4448255"/>
            <a:ext cx="1910364" cy="18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1"/>
                </a:solidFill>
              </a:rPr>
              <a:t>Research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Institute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8590" y="4448255"/>
            <a:ext cx="1910364" cy="18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          Company</a:t>
            </a:r>
          </a:p>
          <a:p>
            <a:pPr algn="r"/>
            <a:endParaRPr lang="en-GB" dirty="0">
              <a:solidFill>
                <a:schemeClr val="tx1"/>
              </a:solidFill>
            </a:endParaRPr>
          </a:p>
          <a:p>
            <a:pPr algn="r"/>
            <a:endParaRPr lang="en-GB" dirty="0" smtClean="0">
              <a:solidFill>
                <a:schemeClr val="tx1"/>
              </a:solidFill>
            </a:endParaRPr>
          </a:p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58533" y="1482284"/>
            <a:ext cx="4008001" cy="1638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When should the different deliverables be ready? What are the key milestones?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72943" y="1482284"/>
            <a:ext cx="3788910" cy="1638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What different tasks are required to deliver?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679" y="1482284"/>
            <a:ext cx="3791584" cy="1638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What are the expected project outcomes? Can the deliverables be clearly defined  at project start?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046" y="119049"/>
            <a:ext cx="564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How to align on project </a:t>
            </a:r>
            <a:r>
              <a:rPr lang="en-GB" sz="2400" b="1" dirty="0" smtClean="0"/>
              <a:t>objectives: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The project </a:t>
            </a:r>
            <a:endParaRPr lang="en-GB" sz="2400" b="1" dirty="0"/>
          </a:p>
        </p:txBody>
      </p:sp>
      <p:sp>
        <p:nvSpPr>
          <p:cNvPr id="17" name="Oval 16"/>
          <p:cNvSpPr/>
          <p:nvPr/>
        </p:nvSpPr>
        <p:spPr>
          <a:xfrm>
            <a:off x="1163650" y="1158220"/>
            <a:ext cx="1764319" cy="755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Deliverables</a:t>
            </a:r>
            <a:endParaRPr lang="en-GB" sz="1600" dirty="0"/>
          </a:p>
        </p:txBody>
      </p:sp>
      <p:sp>
        <p:nvSpPr>
          <p:cNvPr id="18" name="Oval 17"/>
          <p:cNvSpPr/>
          <p:nvPr/>
        </p:nvSpPr>
        <p:spPr>
          <a:xfrm>
            <a:off x="1259078" y="4059139"/>
            <a:ext cx="1496820" cy="802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Resources </a:t>
            </a:r>
            <a:endParaRPr lang="en-GB" sz="1600" dirty="0"/>
          </a:p>
        </p:txBody>
      </p:sp>
      <p:sp>
        <p:nvSpPr>
          <p:cNvPr id="19" name="Oval 18"/>
          <p:cNvSpPr/>
          <p:nvPr/>
        </p:nvSpPr>
        <p:spPr>
          <a:xfrm>
            <a:off x="5333375" y="1158220"/>
            <a:ext cx="1455858" cy="790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Activities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>
            <a:off x="5475591" y="4059139"/>
            <a:ext cx="1371861" cy="82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Cost</a:t>
            </a:r>
            <a:endParaRPr lang="en-GB" sz="1600" dirty="0"/>
          </a:p>
        </p:txBody>
      </p:sp>
      <p:sp>
        <p:nvSpPr>
          <p:cNvPr id="21" name="Oval 20"/>
          <p:cNvSpPr/>
          <p:nvPr/>
        </p:nvSpPr>
        <p:spPr>
          <a:xfrm>
            <a:off x="9389767" y="4059139"/>
            <a:ext cx="1334846" cy="796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IP</a:t>
            </a:r>
            <a:endParaRPr lang="en-GB" sz="1600" dirty="0"/>
          </a:p>
        </p:txBody>
      </p:sp>
      <p:sp>
        <p:nvSpPr>
          <p:cNvPr id="22" name="Oval 21"/>
          <p:cNvSpPr/>
          <p:nvPr/>
        </p:nvSpPr>
        <p:spPr>
          <a:xfrm>
            <a:off x="9389767" y="1158220"/>
            <a:ext cx="1345531" cy="796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Timeline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147277" y="214845"/>
            <a:ext cx="430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This canvas can serve as a guidance in order to agree on project objectives after discussion between the company and the research institute</a:t>
            </a:r>
            <a:endParaRPr lang="en-GB" sz="16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5951746" y="-300729"/>
            <a:ext cx="415188" cy="7261407"/>
          </a:xfrm>
          <a:prstGeom prst="rightBrace">
            <a:avLst>
              <a:gd name="adj1" fmla="val 8333"/>
              <a:gd name="adj2" fmla="val 49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993935" y="5639919"/>
            <a:ext cx="2502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Manpower, use of equipment, materials, etc…</a:t>
            </a:r>
          </a:p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043739" y="5639919"/>
            <a:ext cx="2502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are the costs implied? Who pays for what?</a:t>
            </a:r>
            <a:endParaRPr lang="en-GB" sz="1600" dirty="0"/>
          </a:p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9093543" y="5244499"/>
            <a:ext cx="25029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How is IP ownership defined? How are access rights defined? How can publications be prepared?</a:t>
            </a:r>
            <a:endParaRPr lang="en-GB" sz="1600" dirty="0"/>
          </a:p>
          <a:p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26027" y="1137676"/>
            <a:ext cx="11940507" cy="2778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Once agreement is reached on the key elements, it is recommended to prepare a </a:t>
            </a:r>
            <a:r>
              <a:rPr lang="en-GB" b="1" dirty="0" smtClean="0">
                <a:solidFill>
                  <a:schemeClr val="tx1"/>
                </a:solidFill>
              </a:rPr>
              <a:t>Gantt Chart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46430"/>
      </p:ext>
    </p:extLst>
  </p:cSld>
  <p:clrMapOvr>
    <a:masterClrMapping/>
  </p:clrMapOvr>
</p:sld>
</file>

<file path=ppt/theme/theme1.xml><?xml version="1.0" encoding="utf-8"?>
<a:theme xmlns:a="http://schemas.openxmlformats.org/drawingml/2006/main" name="Luxinnovation">
  <a:themeElements>
    <a:clrScheme name="Custom 1">
      <a:dk1>
        <a:sysClr val="windowText" lastClr="000000"/>
      </a:dk1>
      <a:lt1>
        <a:sysClr val="window" lastClr="FFFFFF"/>
      </a:lt1>
      <a:dk2>
        <a:srgbClr val="002F41"/>
      </a:dk2>
      <a:lt2>
        <a:srgbClr val="EAEAEA"/>
      </a:lt2>
      <a:accent1>
        <a:srgbClr val="0099FF"/>
      </a:accent1>
      <a:accent2>
        <a:srgbClr val="333333"/>
      </a:accent2>
      <a:accent3>
        <a:srgbClr val="A5A5A5"/>
      </a:accent3>
      <a:accent4>
        <a:srgbClr val="62C7F6"/>
      </a:accent4>
      <a:accent5>
        <a:srgbClr val="C34356"/>
      </a:accent5>
      <a:accent6>
        <a:srgbClr val="995A72"/>
      </a:accent6>
      <a:hlink>
        <a:srgbClr val="0099FF"/>
      </a:hlink>
      <a:folHlink>
        <a:srgbClr val="002F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XI-presentation-template" id="{F85DCBE5-996E-4890-83DA-3BA1434F047E}" vid="{74789B6A-1406-43D7-8440-71DEAF664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LXI-presentation-template</Template>
  <TotalTime>0</TotalTime>
  <Words>146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Luxinnovation</vt:lpstr>
      <vt:lpstr>PowerPoint Presentation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Martensson Lena</dc:creator>
  <cp:lastModifiedBy>Martensson Lena</cp:lastModifiedBy>
  <cp:revision>1</cp:revision>
  <dcterms:created xsi:type="dcterms:W3CDTF">2021-03-16T11:33:26Z</dcterms:created>
  <dcterms:modified xsi:type="dcterms:W3CDTF">2021-03-16T11:38:05Z</dcterms:modified>
</cp:coreProperties>
</file>